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3" r:id="rId5"/>
    <p:sldId id="265" r:id="rId6"/>
    <p:sldId id="267" r:id="rId7"/>
    <p:sldId id="269" r:id="rId8"/>
    <p:sldId id="271" r:id="rId9"/>
    <p:sldId id="273" r:id="rId10"/>
    <p:sldId id="275" r:id="rId11"/>
    <p:sldId id="277" r:id="rId12"/>
    <p:sldId id="279" r:id="rId13"/>
    <p:sldId id="281" r:id="rId14"/>
    <p:sldId id="283" r:id="rId15"/>
    <p:sldId id="285" r:id="rId16"/>
    <p:sldId id="287" r:id="rId17"/>
    <p:sldId id="289" r:id="rId18"/>
    <p:sldId id="291" r:id="rId19"/>
    <p:sldId id="293" r:id="rId20"/>
    <p:sldId id="295" r:id="rId21"/>
    <p:sldId id="297" r:id="rId22"/>
    <p:sldId id="299" r:id="rId23"/>
    <p:sldId id="301" r:id="rId24"/>
    <p:sldId id="303" r:id="rId25"/>
    <p:sldId id="305" r:id="rId26"/>
    <p:sldId id="307" r:id="rId27"/>
    <p:sldId id="309" r:id="rId28"/>
    <p:sldId id="311" r:id="rId29"/>
    <p:sldId id="313" r:id="rId30"/>
    <p:sldId id="315" r:id="rId31"/>
    <p:sldId id="317" r:id="rId32"/>
    <p:sldId id="319" r:id="rId33"/>
    <p:sldId id="321" r:id="rId34"/>
    <p:sldId id="323" r:id="rId35"/>
    <p:sldId id="325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64FA-169F-44C5-B9D4-0BB4605984B4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300C-369C-47F9-8EC8-3CC8FF6C1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37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64FA-169F-44C5-B9D4-0BB4605984B4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300C-369C-47F9-8EC8-3CC8FF6C1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063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64FA-169F-44C5-B9D4-0BB4605984B4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300C-369C-47F9-8EC8-3CC8FF6C1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26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64FA-169F-44C5-B9D4-0BB4605984B4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300C-369C-47F9-8EC8-3CC8FF6C1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11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64FA-169F-44C5-B9D4-0BB4605984B4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300C-369C-47F9-8EC8-3CC8FF6C1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60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64FA-169F-44C5-B9D4-0BB4605984B4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300C-369C-47F9-8EC8-3CC8FF6C1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29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64FA-169F-44C5-B9D4-0BB4605984B4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300C-369C-47F9-8EC8-3CC8FF6C1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9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64FA-169F-44C5-B9D4-0BB4605984B4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300C-369C-47F9-8EC8-3CC8FF6C1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111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64FA-169F-44C5-B9D4-0BB4605984B4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300C-369C-47F9-8EC8-3CC8FF6C1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52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64FA-169F-44C5-B9D4-0BB4605984B4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300C-369C-47F9-8EC8-3CC8FF6C1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017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64FA-169F-44C5-B9D4-0BB4605984B4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300C-369C-47F9-8EC8-3CC8FF6C1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814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B64FA-169F-44C5-B9D4-0BB4605984B4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F300C-369C-47F9-8EC8-3CC8FF6C1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757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3 Practice Test </a:t>
            </a:r>
            <a:br>
              <a:rPr lang="en-US" dirty="0" smtClean="0"/>
            </a:br>
            <a:r>
              <a:rPr lang="en-US" dirty="0" smtClean="0"/>
              <a:t>Answer KEY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Check your answers after you have completed your practice test. </a:t>
            </a:r>
          </a:p>
          <a:p>
            <a:pPr algn="l"/>
            <a:r>
              <a:rPr lang="en-US" dirty="0" smtClean="0"/>
              <a:t>Look over your answers. </a:t>
            </a:r>
          </a:p>
          <a:p>
            <a:pPr algn="l"/>
            <a:r>
              <a:rPr lang="en-US" dirty="0" smtClean="0"/>
              <a:t>Go back through the practice test and review the questions that you missed.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229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65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Telescope A would produce brighter images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427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Visible light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700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Radio waves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063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Infrared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3162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Gamma rays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993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Visible waves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125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 all are types of telescopes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0124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star’s spectrum is redshifted and the star is moving away from 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7419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Radio telescope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479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5458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resolution of the images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8592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comparing the absorption lines to the emissions lines of other elements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3341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shorter focal length eyepiece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2081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Radio waves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4735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Composition of the star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8502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500 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4274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A</a:t>
            </a:r>
          </a:p>
          <a:p>
            <a:r>
              <a:rPr lang="en-US" dirty="0" smtClean="0"/>
              <a:t>2. D</a:t>
            </a:r>
          </a:p>
          <a:p>
            <a:r>
              <a:rPr lang="en-US" dirty="0" smtClean="0"/>
              <a:t>3. C</a:t>
            </a:r>
          </a:p>
          <a:p>
            <a:r>
              <a:rPr lang="en-US" dirty="0" smtClean="0"/>
              <a:t>4. B</a:t>
            </a:r>
          </a:p>
          <a:p>
            <a:r>
              <a:rPr lang="en-US" dirty="0" smtClean="0"/>
              <a:t>5.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165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Reflector telescope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1121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1/25 as bright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87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250x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576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 moving away from Earth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4138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CCD’s convert light into digital information to be analyzed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3843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have different wavelengths</a:t>
            </a:r>
          </a:p>
          <a:p>
            <a:r>
              <a:rPr lang="en-US" dirty="0" smtClean="0"/>
              <a:t>They all travel at the speed of light</a:t>
            </a:r>
          </a:p>
          <a:p>
            <a:r>
              <a:rPr lang="en-US" dirty="0" smtClean="0"/>
              <a:t>They can travel through </a:t>
            </a:r>
            <a:r>
              <a:rPr lang="en-US" dirty="0" smtClean="0"/>
              <a:t>empty </a:t>
            </a:r>
            <a:r>
              <a:rPr lang="en-US" dirty="0" smtClean="0"/>
              <a:t>space</a:t>
            </a:r>
          </a:p>
          <a:p>
            <a:r>
              <a:rPr lang="en-US" dirty="0" smtClean="0"/>
              <a:t>They have different energies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5744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longer focal length eyepiece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3324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Refracting telescopes gather and bend light toward the focus of the lens</a:t>
            </a:r>
          </a:p>
          <a:p>
            <a:r>
              <a:rPr lang="en-US" dirty="0" smtClean="0"/>
              <a:t>Reflecting telescope use a mirror system to bounce light off the primary mirror toward the secondary mirror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2302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photon is released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807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A34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 towards or away from the observer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991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Hubble telescope is above the Earth’s atmosphere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298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blue star is hotter because blue light has a higher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240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5000 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365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973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element has a different emission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790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Absorbs any hydrogen emission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76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276</Words>
  <Application>Microsoft Office PowerPoint</Application>
  <PresentationFormat>Widescreen</PresentationFormat>
  <Paragraphs>80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Office Theme</vt:lpstr>
      <vt:lpstr>Unit 3 Practice Test  Answer KEY</vt:lpstr>
      <vt:lpstr>A1</vt:lpstr>
      <vt:lpstr>A2</vt:lpstr>
      <vt:lpstr>A3</vt:lpstr>
      <vt:lpstr>A4</vt:lpstr>
      <vt:lpstr>A5</vt:lpstr>
      <vt:lpstr>A6</vt:lpstr>
      <vt:lpstr>A7</vt:lpstr>
      <vt:lpstr>A8</vt:lpstr>
      <vt:lpstr>A9</vt:lpstr>
      <vt:lpstr>A10</vt:lpstr>
      <vt:lpstr>A11</vt:lpstr>
      <vt:lpstr>A12</vt:lpstr>
      <vt:lpstr>A13</vt:lpstr>
      <vt:lpstr>A14</vt:lpstr>
      <vt:lpstr>A15</vt:lpstr>
      <vt:lpstr>A16</vt:lpstr>
      <vt:lpstr>A17</vt:lpstr>
      <vt:lpstr>A18</vt:lpstr>
      <vt:lpstr>A19</vt:lpstr>
      <vt:lpstr>A20</vt:lpstr>
      <vt:lpstr>A21</vt:lpstr>
      <vt:lpstr>A22</vt:lpstr>
      <vt:lpstr>A23</vt:lpstr>
      <vt:lpstr>A24</vt:lpstr>
      <vt:lpstr>A25</vt:lpstr>
      <vt:lpstr>A26</vt:lpstr>
      <vt:lpstr>A27</vt:lpstr>
      <vt:lpstr>A28</vt:lpstr>
      <vt:lpstr>A29</vt:lpstr>
      <vt:lpstr>A30</vt:lpstr>
      <vt:lpstr>A31</vt:lpstr>
      <vt:lpstr>A32</vt:lpstr>
      <vt:lpstr>A33</vt:lpstr>
      <vt:lpstr>A34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Practice Test  Answer KEY</dc:title>
  <dc:creator>Donna Meeks</dc:creator>
  <cp:lastModifiedBy>Donna Meeks</cp:lastModifiedBy>
  <cp:revision>3</cp:revision>
  <dcterms:created xsi:type="dcterms:W3CDTF">2018-09-18T00:26:30Z</dcterms:created>
  <dcterms:modified xsi:type="dcterms:W3CDTF">2018-09-18T00:58:39Z</dcterms:modified>
</cp:coreProperties>
</file>