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tags/tag6.xml" ContentType="application/vnd.openxmlformats-officedocument.presentationml.tags+xml"/>
  <Override PartName="/ppt/notesSlides/notesSlide32.xml" ContentType="application/vnd.openxmlformats-officedocument.presentationml.notesSlide+xml"/>
  <Override PartName="/ppt/tags/tag7.xml" ContentType="application/vnd.openxmlformats-officedocument.presentationml.tags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tags/tag9.xml" ContentType="application/vnd.openxmlformats-officedocument.presentationml.tags+xml"/>
  <Override PartName="/ppt/notesSlides/notesSlide35.xml" ContentType="application/vnd.openxmlformats-officedocument.presentationml.notesSlide+xml"/>
  <Override PartName="/ppt/tags/tag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64"/>
  </p:notesMasterIdLst>
  <p:sldIdLst>
    <p:sldId id="256" r:id="rId4"/>
    <p:sldId id="331" r:id="rId5"/>
    <p:sldId id="332" r:id="rId6"/>
    <p:sldId id="266" r:id="rId7"/>
    <p:sldId id="295" r:id="rId8"/>
    <p:sldId id="294" r:id="rId9"/>
    <p:sldId id="286" r:id="rId10"/>
    <p:sldId id="287" r:id="rId11"/>
    <p:sldId id="335" r:id="rId12"/>
    <p:sldId id="288" r:id="rId13"/>
    <p:sldId id="289" r:id="rId14"/>
    <p:sldId id="290" r:id="rId15"/>
    <p:sldId id="291" r:id="rId16"/>
    <p:sldId id="300" r:id="rId17"/>
    <p:sldId id="333" r:id="rId18"/>
    <p:sldId id="316" r:id="rId19"/>
    <p:sldId id="317" r:id="rId20"/>
    <p:sldId id="284" r:id="rId21"/>
    <p:sldId id="318" r:id="rId22"/>
    <p:sldId id="301" r:id="rId23"/>
    <p:sldId id="302" r:id="rId24"/>
    <p:sldId id="303" r:id="rId25"/>
    <p:sldId id="323" r:id="rId26"/>
    <p:sldId id="321" r:id="rId27"/>
    <p:sldId id="336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34" r:id="rId40"/>
    <p:sldId id="337" r:id="rId41"/>
    <p:sldId id="319" r:id="rId42"/>
    <p:sldId id="324" r:id="rId43"/>
    <p:sldId id="320" r:id="rId44"/>
    <p:sldId id="325" r:id="rId45"/>
    <p:sldId id="315" r:id="rId46"/>
    <p:sldId id="327" r:id="rId47"/>
    <p:sldId id="326" r:id="rId48"/>
    <p:sldId id="328" r:id="rId49"/>
    <p:sldId id="329" r:id="rId50"/>
    <p:sldId id="338" r:id="rId51"/>
    <p:sldId id="278" r:id="rId52"/>
    <p:sldId id="263" r:id="rId53"/>
    <p:sldId id="292" r:id="rId54"/>
    <p:sldId id="271" r:id="rId55"/>
    <p:sldId id="272" r:id="rId56"/>
    <p:sldId id="273" r:id="rId57"/>
    <p:sldId id="274" r:id="rId58"/>
    <p:sldId id="275" r:id="rId59"/>
    <p:sldId id="285" r:id="rId60"/>
    <p:sldId id="296" r:id="rId61"/>
    <p:sldId id="297" r:id="rId62"/>
    <p:sldId id="29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21:55.4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23:05.2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1 273,'3'0,"1"-1,-1-1,0 1,0 0,1-1,-1 0,0 0,0 0,0 0,1-1,16-10,-9 9,1 0,0 0,0 1,0 0,0 1,11 0,77 0,-62 3,2713 1,-2692 0,0 2,54 11,113 35,-178-39,0-2,0-3,16-1,147-1,459-5,-597-3,1-3,48-12,-1 1,-85 13,75-9,94 0,298 15,-466 2,1 0,0 3,34 9,-26-4,0-3,15-1,79-2,-78-4,0 2,51 10,-22 0,1-3,18-3,189-5,-190-2,-18-3,-1-4,12-5,181-36,-9 2,24 14,-164 20,37-13,126-3,-175 17,101-4,646 14,-409 2,203-1,-559 4,15 6,86 4,-165-14,21 1,61 8,15 3,1-5,75-9,-64 0,-19 2,600-16,-608 6,12-7,95-10,-63 10,1 2,1 9,46 7,-48 1,-158-2,0 0,0-1,-1 0,1 0,8-3,-15 4,0 0,0 0,0-1,0 1,0-1,0 1,0-1,0 1,0-1,0 1,0-1,0 0,0 1,0-1,0 0,-1 0,1 0,0 0,-1 0,1 0,0 0,-1 0,1 0,-1 0,0 0,1 0,-1 0,0 0,0-1,1 1,-1 0,0 0,0 0,0 0,-1 0,1-1,0 1,0 0,-1 0,1 0,0 0,-1 0,1 0,-1 0,0 0,-7-13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3:46:44.8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1 445,'3'-3,"0"1,0 0,0 0,0 0,1 0,-1 0,1 1,0 0,-1-1,1 1,0 1,2-1,50-4,-41 4,54-2,1 3,22 4,-62 1,0 2,-1 1,0 1,0 2,-1 1,0 1,58 23,106 30,80 11,202 34,-462-108,189 36,-79-17,-2 5,30 15,-64-16,2-4,4-3,181 24,-64-10,-89-12,29 6,120 5,141-28,-247-6,-23 0,0-7,0-7,87-21,63-7,-103 19,-118 12,-1-3,53-21,126-56,-160 59,-16 7,1 3,0 4,2 2,1 4,-1 3,2 4,36 2,-59 5,64-1,10-6,128-7,64 12,-307 2,30-2,-1-1,0-2,-1-2,21-7,62-8,1 4,21 5,-12 0,27 2,-160 11,1 0,-1 1,1-1,0 0,-1 0,1 0,0 0,-1 0,1-1,-1 1,1 0,0 0,-1 0,1 0,-1-1,1 1,-1 0,1-1,0 1,-1 0,1-1,-1 1,0-1,1 1,-1 0,1-1,-1 1,0-1,-1-1,0 1,0 0,-1-1,1 1,-1 0,1 0,-1 0,1 0,-1 0,0 0,1 0,-1 1,-1-1,-68-30,-57-14,125 43,-184-58,-93-16,-2 13,-78 0,-586-46,246 61,3 44,589 9,-90 17,147-13,0 3,1 1,1 3,-44 19,0 8,-28 12,-62 17,137-58,1-1,-2-2,0-2,0-3,0-1,-31-2,-50-5,21 1,-1 3,-9 7,-152 17,0-11,-213-18,422 0,0-2,1-4,-43-11,98 19,1 0,-1 0,0 0,1-1,-1 1,1-1,0 0,-1 0,1-1,0 1,-2-2,1-2,0 1,0-1,0 0,0 0,-1-4,5 10,-6-9,-1 0,1 1,-1 0,-1 1,0 0,0 0,0 0,-10-4,-5-7,-68-51,-90-51,139 94,41 26,1 0,0 0,0 0,-1-1,1 1,0 0,-1 0,1 0,0-1,0 1,-1 0,1 0,0-1,0 1,0 0,0-1,-1 1,1 0,0-1,0 1,0 0,0-1,0 1,0 0,0-1,0 1,0-1,14-1,26 5,24 6,147 25,83 20,765 181,-737-153,-52-2,86 36,-315-100,-1 1,0 3,34 22,-34-21,1-1,1-3,1-1,0-2,26 4,53 7,58 3,118 4,0-14,1-12,160-23,-442 16,38-2,0-2,-1-3,26-8,-78 16,0-1,0 1,0-1,0 1,0-1,0 0,0 0,0 1,0-2,0 1,-1 0,1 0,0 0,-1-1,1 1,-1-1,1 0,-2 2,0 0,0-1,0 1,0-1,0 1,0-1,0 1,0-1,0 1,-1 0,1-1,0 1,0-1,0 1,0 0,-1-1,1 1,0-1,0 1,-1 0,1-1,0 1,0 0,-1-1,1 1,-20-12,-18-2,0 1,-1 3,0 1,-18-1,-781-113,188 50,-5 36,622 36,-1 0,1 1,-1 1,-24 5,35 2,22-8,1 1,-1-1,1 0,-1 1,1-1,-1 0,1 1,0-1,-1 1,1-1,-1 1,1-1,0 1,0-1,-1 1,1-1,0 1,0-1,-1 1,1-1,0 1,0 0,1 1,0 0,-1 0,1 0,0-1,1 1,-1 0,0 0,0-1,1 1,-1-1,1 1,-1-1,1 0,0 0,-1 1,1-1,0 0,0-1,1 2,15 7,0 0,1-2,0 0,0 0,2-2,113 24,-120-27,216 35,2-10,233-3,-141-29,285-42,-133-15,110-45,-469 78,-108 27,-1-1,1 0,-1-1,5-2,-13 6,0 0,0 0,1 0,-1-1,0 1,0 0,1 0,-1 0,0 0,0 0,1-1,-1 1,0 0,0 0,0 0,0-1,1 1,-1 0,0 0,0-1,0 1,0 0,0 0,0-1,0 1,1 0,-1 0,0-1,0 1,0 0,0-1,0 1,0 0,0 0,-1-1,1 1,0 0,0 0,0-1,0 1,0 0,0-1,-2 0,0 0,0 0,0 1,1-1,-1 0,0 1,0-1,0 1,0-1,0 1,-2 0,-20-3,-1 2,1 1,-23 2,-86 13,124-13,-635 107,268-41,179-34,-510 82,588-100,113-15,-39 2,41-3,4-3,22-6,645-180,-574 165,820-189,-287 70,-446 98,-149 36,0-1,7-4,-37 14,0-1,1 1,-1-1,0 1,0-1,0 1,0-1,-1 0,1 1,0-1,0 0,0 0,0 0,-1 0,1 0,0 0,-2 1,1-1,0 1,0-1,0 1,-1-1,1 1,0 0,-1-1,1 1,0-1,-1 1,1 0,0-1,-1 1,1 0,-1-1,1 1,-1 0,1 0,-1 0,1-1,-1 1,1 0,-1 0,1 0,-1 0,1 0,-1 0,1 0,-1 0,-27-4,-1 2,1 1,-12 2,-218 10,-96 18,-496 61,470-33,-81 35,318-55,135-35,0 1,1 0,0 0,-1 0,1 1,0 0,7-4,0 0,0 0,0 0,0 0,-1 0,1 1,0-1,0 0,0 0,0 0,0 0,0 0,0 1,0-1,0 0,0 0,0 0,-1 0,1 0,0 1,0-1,0 0,0 0,0 0,0 0,0 1,1-1,-1 0,0 0,0 0,0 0,0 1,0-1,0 0,0 0,0 0,0 0,0 0,0 1,1-1,-1 0,0 0,0 0,0 0,0 0,0 0,1 0,-1 0,0 1,0-1,0 0,0 0,0 0,1 0,-1 0,0 0,0 0,0 0,1 0,-1 0,0 0,0 0,32 3,39-5,0-3,-1-2,54-15,-70 11,-2-3,0-3,0-1,-2-3,17-11,-48 22,-1 0,9-9,-22 16,0-1,-1 0,1-1,-1 1,0-1,0 0,0 0,-1 0,0 0,1-1,-3 3,0-1,1 0,-1 0,0 1,-1-1,1 0,-1-2,0 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23:31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1114 1,'-4'1,"1"-1,-1 1,0 1,1-1,-1 1,1-1,-1 1,1 0,0 0,0 0,0 1,-3 1,-5 5,-48 35,-29 30,-5 4,-121 111,60-49,143-131,-32 28,-2 6,32-30,1 0,1 1,0 1,1 0,-3 7,6-10,0 0,-1-1,0 0,-1-1,0 1,-1-2,0 1,0-1,-5 2,6-3,-1 1,1 0,1 1,0 0,0 0,1 0,0 1,-1 4,-8 16,3 0,-6 18,5-7,2 2,2-1,2 1,1 14,-1 37,4 47,4-124,0 67,6 33,-3-89,1 0,2 0,1-1,1 1,12 24,-3-14,3-1,0-1,3-1,1-1,1-1,2-1,2-2,3 2,8 4,1-2,2-2,1-2,1-1,2-3,8 2,77 43,-57-31,52 22,-99-52,-1-1,1-1,1-2,-1-1,1-1,25 1,-24-4,0-2,0-1,0-1,0-2,-1-1,1-2,25-8,24-12,-2-2,0-5,69-41,-45 20,-38 22,14-13,-55 32,-3 3,-1-1,0-1,-1 0,0-1,12-15,-28 28,-1 1,0-1,1 1,-1-1,0 0,1 1,-1-1,0 1,0-1,1 0,-1 1,0-1,0 0,0 1,0-1,0 0,0 0,0 1,0-1,0 0,0 1,-1-1,1 0,0 1,0-1,-1 1,1-1,0 0,-1 1,1-1,0 1,-1-1,1 1,-1-1,1 1,-1-1,1 1,-1-1,1 1,-1 0,0-1,1 1,-1 0,0 0,1-1,-1 1,-32-11,-107-6,102 9,1-2,-1-1,-10-7,15 7,0 0,-1 3,0 0,24 9,15 5,17 9,54 28,50 19,-83-44,0-2,0-1,45 7,-48-17,-31-4,0 0,0 0,0 1,0 0,4 2,-12-4,-1 0,1 0,0 1,-1-1,1 0,0 1,-1-1,1 1,0-1,-1 0,1 1,-1 0,1-1,-1 1,0-1,1 1,-1-1,1 1,-1 0,0-1,0 1,1 0,-1 0,0-1,0 1,0 0,0-1,0 1,0 0,0 0,0-1,0 1,0 0,0 0,0-1,0 1,-1 0,1-1,0 1,0 0,-1-1,1 1,-1 0,1-1,-1 1,-3 5,1-1,-1 0,-1 0,1-1,-1 1,2-2,-27 25,-18 12,18-16,-24 25,50-44,-1 0,-1 0,1-1,-1 1,1-1,-1 0,-1-1,1 0,0 0,-1 0,-6 2,9-5,0 1,1-1,-1 1,0-1,0 0,0-1,0 1,0-1,1 1,-1-1,0 0,0-1,1 1,-1-1,1 1,-1-1,1 0,0 0,0-1,0 1,0-1,-1 0,-9-11,3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14.8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  <inkml:trace contextRef="#ctx0" brushRef="#br0" timeOffset="331.73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16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  <inkml:trace contextRef="#ctx0" brushRef="#br0" timeOffset="333.077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18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20.0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24.8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26.4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28.0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21:56.6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07:32.7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  <inkml:trace contextRef="#ctx0" brushRef="#br0" timeOffset="337.046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3:44:18.2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1246 608,'-31'0,"0"1,1 2,-27 5,45-6,0 2,0-1,1 1,0 1,-1 0,2 1,-1 0,1 1,0 0,0 0,-1 3,5-4,0 0,0-1,-1 0,0 0,0 0,0-1,0 0,0 0,-1-1,0 0,0 0,-1 0,-5 1,1 2,0 0,1 0,-1 1,1 0,1 1,-1 1,1 0,-9 10,-34 25,46-39,-21 15,0 2,1 1,1 0,-22 28,5 3,3 2,-27 47,36-41,3 2,2 1,-11 45,17-50,-37 118,-41 107,87-251,1 0,1 1,3 0,0 1,3 0,1 0,-2 76,5 30,2-55,-1-48,1 0,3 0,1-1,2 1,1-2,3 1,2 3,4 4,2-2,2 0,1-2,3 0,19 22,22 35,-39-55,1-2,27 28,77 65,134 101,-181-162,-13-13,3-3,2-3,2-4,62 27,175 84,-292-149,1 0,0-2,0-1,1-1,0-1,1-2,21 2,-30-6,1 0,0-1,0-2,-1 0,1 0,-1-2,1-1,-1 0,-1-1,1-1,7-5,31-19,-1-3,37-30,13-9,200-119,-299 188,114-75,41-38,113-84,-65 53,-187 132,0-1,-2-1,0-1,13-17,18-25,-3-2,29-37,-50 65,-2-1,-1-2,9-20,58-125,-69 134,-5 9,-1-2,-2 0,-3-1,0-1,-1-12,2-17,-4-1,-2 0,-4-4,-2-10,-4-241,-6 242,-3-1,-5 2,-9-24,19 78,-4-12,-11-31,17 61,0 1,-1 0,0 1,-1-1,-1 1,0 1,-6-8,-9-6,-7-11,-2 1,-2 2,-1 1,-1 2,-2 3,-1 2,-41-18,-87-35,23 13,14 2,-60-17,100 46,14 4,-51-11,71 28,0 1,0 4,-1 1,-32 3,-110-9,-16 0,167 11,24 1,0 1,0 0,0 2,-1 1,22-2,1-1,0 1,0-1,-1 1,1 0,0 0,0 0,0 0,0 0,0 1,0-1,0 1,0-1,1 1,-1-1,1 1,-1 0,1 0,0 0,-1 0,1 0,0 0,0 0,0 0,1 1,-1-1,0 0,1 0,0 1,-1-1,1 0,0 1,0 1,1 4,0 0,0-1,0 1,1 0,0-1,1 0,-1 1,2-1,2 5,-3-6,124 238,-127-244,0 0,0 0,0 0,0 0,0 0,0 0,0 0,0 0,0 0,0-1,1 1,-1 0,0 0,0 0,0 0,0 0,0 0,0 0,0 0,0 0,0 0,0 0,1 0,-1 0,0 0,0 0,0 0,0 0,0 0,0 0,0 0,0 0,0 1,0-1,0 0,1 0,-1 0,0 0,0 0,0 0,0 0,0 0,0 0,0 0,0 0,0 0,0 0,0 0,0 1,0-1,0 0,0 0,0 0,0 0,0 0,0 0,0 0,0 0,0 0,0 0,0 0,0 1,0-1,0 0,0 0,1-11,-5-17,-33-85,12 43,-13-68,26 92,8 33,1 0,-1-1,2 1,0-1,1 1,0-1,1-12,1 22,0 0,1 0,-1 0,1 0,-1 0,1 0,0 0,1 1,-1-1,1 1,-1-1,1 1,0 0,1 0,-1 0,0 1,1-1,3-1,10-6,0 1,0 0,14-3,-11 4,40-18,31-13,43-10,-114 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3:44:25.83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54 9,'0'3,"-1"1,-1-1,1 1,0-1,-1 0,0 0,1 0,-1 0,-1 0,0 1,-10 16,9-10,0 0,1 0,0 1,0-1,1 1,0 0,1-1,1 1,-1 0,2 0,-1 0,2-1,0 3,-2-13,0 1,0 0,0 0,0 0,1-1,-1 1,0 0,1 0,-1 0,1-1,-1 1,1 0,-1-1,1 1,-1 0,1-1,0 1,-1-1,1 1,0-1,-1 1,1-1,0 0,0 1,0-1,-1 0,1 0,0 1,0-1,0 0,0 0,-1 0,1 0,0 0,0 0,0 0,0 0,0 0,-1-1,1 1,0 0,0-1,0 1,-1 0,1-1,0 1,-1-1,1 1,0-1,-1 1,1-1,0 1,-1-1,6-4,-1 1,0-1,0 0,-1 0,1-1,-1 1,13-18,0 0,2 2,0 0,22-16,-17 10,-21 23,1-1,-1 1,1 1,-1-1,1 0,0 1,1 0,-1 0,2-1,-6 4,0 0,0 0,0 0,0 0,0 0,0 0,0 0,0 0,1 0,-1 0,0 0,0 0,0 0,0 0,0 0,0 0,1 0,-1 0,0 0,0 0,0 0,0 0,0 0,0 0,0 0,1 0,-1 0,0 0,0 0,0 0,0 0,0 0,0 0,0 1,0-1,0 0,0 0,1 0,-1 0,0 0,0 0,0 0,0 0,0 1,0-1,0 0,0 0,0 0,0 0,-1 9,-5 6,-3-2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3:44:28.14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56 1,'0'4,"-5"2,-1 4,0 5,-3 5,0 2,1 4,2 0,2 1,2 1,1-1,1 0,0-4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3:44:38.9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0 533,'5'0,"0"0,-1 0,1 0,0 0,-1-1,1 0,-1 0,1 0,-1-1,0 1,1-1,-1 0,0-1,0 1,0 0,0-1,-1 0,1 0,-1 0,0-1,0 1,0-1,0 1,0-1,-1 0,0 0,2-3,25-54,-19 39,0 1,1 0,1 1,1 0,1 1,0 0,8-6,14-12,-21 21,1 0,0 1,1 1,10-6,2 0,-19 13,0 0,0 1,1 0,-1 0,1 1,9-2,31-9,1 4,0 1,1 3,0 2,48 1,-39 4,5 1,20 3,-80-2,-1-1,1 2,-1-1,1 1,-1 0,1 0,-1 0,0 1,5 3,-1 1,-1 0,0 0,0 1,-1 1,1 1,41 39,-27-27,-1 1,0 1,-2 1,6 11,-10-12,-2 0,-1 1,0 1,-2 0,-2 1,0-1,-1 2,-2-1,-1 1,-1 0,-1 0,-2 16,0 43,-1 9,-3 1,1-83,-1 0,0 0,-1 0,0-1,-1 1,-3 3,-11 33,5-14,-1 0,-2-1,-8 9,16-31,0 0,0 0,-2-2,0 1,0-1,-1-1,-3 3,-1 0,1 1,0 1,-9 12,17-18,-1 0,0-1,0 0,-1 0,0-1,-9 6,-9 2,-25 12,14-8,11-7,-1-1,-9 3,-33 12,60-22,0 0,0-1,-1 0,1 0,-1-1,0-1,0 0,-2 0,7-1,0 0,1 0,-1-1,1 0,-1 0,1 0,-1-1,1 0,0 0,-1 0,1-1,1 0,-1 0,0 0,1 0,-3-3,-4-4,0 0,1-1,0 0,1-1,1 0,-1 0,2-1,0 0,0 0,2-1,-1 1,2-2,0 1,0 0,2-1,-1 1,2-6,0 6,-1 0,0-1,-1 1,-1 0,0 0,-1 0,-35-80,18 45,-2-19,24 68,0-1,0 1,-1-1,1 1,0 0,0-1,0 1,-1-1,1 1,0-1,-1 1,1 0,0-1,-1 1,1-1,0 1,-1 0,1 0,-1-1,1 1,-1 0,1 0,-1-1,1 1,-1 0,1 0,-1 0,0 0,-5 11,0 25,5-7,2-1,0 1,2 0,1-1,2 3,9 32,16 43,-22-82,-9-24,0 0,0 0,0 0,0 0,0 1,0-1,0 0,0 0,0 0,0 0,0 0,0 0,0 1,0-1,0 0,0 0,0 0,1 0,-1 0,0 0,0 0,0 0,0 1,0-1,0 0,0 0,0 0,0 0,1 0,-1 0,0 0,0 0,0 0,0 0,0 0,0 0,1 0,-1 0,0 0,0 0,0 0,0 0,0 0,0 0,1 0,-1 0,0 0,0 0,0 0,0 0,0 0,0 0,1 0,-1 0,0 0,0-1,0 1,0 0,0 0,0 0,0 0,4-12,-1-17,-4-8,-2 0,-2 0,-6-26,3 21,0 8,4 23,1 1,1-1,-1 0,2 0,0 1,0-5,1 13,0 1,0-1,0 0,1 1,-1-1,1 0,-1 1,1-1,-1 1,1-1,0 1,0-1,0 1,0-1,0 1,0 0,0-1,0 1,0 0,1 0,-1 0,0 0,1 0,-1 0,1 0,-1 1,1-1,-1 1,1-1,0 1,-1-1,1 1,0 0,-1 0,1 0,0 0,-1 0,1 0,0 0,1 1,10 1,0 0,-1 1,1 1,-1 0,0 1,0 0,0 1,2 2,32 13,-39-18,-6-3,1 1,-1-1,0 0,1 1,-1 0,0-1,0 1,0 0,1-1,-1 1,0 0,0 0,0 1,-1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3:44:52.84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1637 585,'1'-33,"-3"0,0 1,-2-1,-4-12,4 32,1 0,-2 0,0 0,0 1,-1 0,-1 0,0 0,-1 1,0 0,0 0,-10-8,14 15,-10-11,0 0,-2 2,0 0,0 0,-1 1,-15-6,-19-10,-44-31,87 54,-5-4,0 2,-1-1,0 2,-1 0,0 0,1 1,-1 1,-1 1,1 0,-1 1,1 1,-10 0,-28 1,1 2,0 3,-8 3,36-3,0 0,1 2,0 0,0 2,1 0,0 2,-20 12,-9 7,-25 9,36-19,0 1,2 2,-10 9,9-3,21-17,1 1,0 0,0 2,2 0,0 1,-8 10,8-2,0-1,1 2,2 0,-2 7,-37 107,38-101,-6 27,-2 21,18-75,1-2,1-1,1 0,-1 1,1-1,1 1,-1-1,1 1,1-1,0 1,0-1,0 0,3 3,6 17,2-1,15 23,-16-29,10 15,1-2,1 0,2-2,8 7,37 33,14 8,-16-25,-39-33,18 19,4 3,1-3,11 5,45 34,-96-71,0 0,1-1,0-1,0 0,0 0,1-2,0 0,0-1,1 0,-1-1,1-1,0 0,-1-1,1-1,3-1,-4 2,1-1,-1-1,1-1,-1 0,0-1,0 0,0-2,0 1,-1-2,5-2,15-11,-1-1,-1-1,-1-2,-1-1,-1-1,-2-2,0 0,-2-2,9-14,2-6,-1-3,24-50,-57 97,1 0,-1 0,0 0,-1-1,1 1,-1 0,0-1,0-5,-1 10,0 0,0-1,0 1,0-1,0 1,0-1,-1 1,1-1,-1 1,1-1,-1 1,0 0,1-1,-1 1,0 0,0 0,0 0,0 0,0-1,0 1,0 0,0 1,-1-1,1 0,0 0,0 0,-1 1,1-1,0 1,-1-1,1 1,-1 0,1-1,-1 1,1 0,-1 0,-9-1,0 1,0 1,0-1,0 2,0 0,0 0,1 1,-1 0,1 0,-1 2,1-1,1 1,-1 1,1-1,0 2,0-1,-8 6,17-12,0 0,0 0,0 0,0 0,0 0,0 0,0 0,0 0,0-1,0 1,0 0,0 0,0 0,0 0,0 0,0 0,0 0,0 0,-1 0,1 0,0 0,0 0,0 0,0 0,0 0,0 0,0-1,0 1,0 0,0 0,0 0,0 0,0 0,-1 0,1 0,0 0,0 0,0 0,0 0,0 0,0 0,0 0,0 0,0 0,0 0,0 0,-1 1,1-1,0 0,0 0,0 0,0 0,0 0,0 0,0 0,0 0,0 0,0 0,0 0,0 0,0 0,0 0,0 0,0 0,0 1,0-1,-1 0,17-23,-7 12,-4 3,14-18,0 2,2 0,22-21,-25 28,-12 11,0-1,1 1,0 1,0-1,1 1,-7 4,1 0,0 0,0 0,0 0,0 1,-1-1,1 1,0-1,0 1,0 0,0-1,1 1,-1 0,0 0,0 1,0-1,0 0,0 1,0-1,0 1,-1 0,1-1,1 2,12 7,0 0,-1 1,-1 1,1 0,-2 1,12 13,11 17,14 24,-44-59,7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22:54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29,'1'2,"0"-1,-1 0,1 1,0-1,0 0,0 0,0 0,0 1,1-1,-1-1,0 1,0 0,1 0,-1 0,1-1,-1 1,0 0,1-1,2 2,94 44,-44-23,-32-14,0-1,1-1,-1-1,2-1,-1-1,1-2,0 0,53 1,39-4,-26-1,2115 1,-2116 5,25 6,51 3,264-11,-224-4,-113-2,0-5,77-18,-67 10,393-77,-454 84,-13 3,0 0,0 2,0 1,21 1,559 3,-244 1,-325 1,0 2,20 4,-19-1,1-3,12-1,-28-2,-2-2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7T14:22:59.0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1 455,'25'1,"-1"2,1 1,0 0,22 9,-12-4,34 4,-27-5,42 12,-50-11,1-1,0-1,22 0,326-4,-191-6,479 3,-635-2,-1-1,0-2,28-8,10-1,192-22,22 10,-45 5,-185 15,-1-2,0-2,0-3,-2-2,7-5,-23 8,1 1,20-2,17-5,90-28,91-23,12-4,9-1,-78 33,-162 35,0 3,0 1,0 1,14 3,15 0,687-1,-664 2,27 8,-24-2,15-4,-85-5,-1 2,1 0,-1 2,0 0,0 1,0 2,0 0,15 8,-29-11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D627-BFD6-4292-8518-11A170294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2EB46-6132-46FA-AF50-B51954AA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C82CCED-76C8-449B-BA92-1C79C172F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EB2709-08B4-4DE1-B0A1-29B4ABC8A680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8348A44-4520-47AE-9923-D56CF66FD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988D874-479F-499B-B356-E43FBA778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D3F2466-F778-40BF-9747-673B531AB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55B49-D416-4E93-B65C-ACDAC9DB8F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BD28C0A-DEF3-4077-9955-13B60603B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B94F6D9-D775-452E-894B-49FDBA5DA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C364442-290E-4F0E-9D4A-2A67BE7A2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E1E1E-A114-4AE8-B2A1-4FC328D2CE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35C483E-07EF-4C3E-A330-95023C09D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C325419-2B90-47DD-A033-D15CB4019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8C99DE5-A666-4D6C-85A5-4FC39FA7B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AF17B4-B5E6-49D8-A38B-67FC3C62E5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1B111FF-CC61-4B1C-9207-B8BAB1B85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1AF5FAE-9C22-4E3F-B26C-CC86AF0EB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A3E2F2F-F9E4-44A7-9AC8-9CB5F215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6CA23-7C44-4DC1-85CA-EAB01772C9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4FE727E-D6FC-4A01-B5BB-C744F6A5C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D9FF4CB-F4E8-4647-8B7D-99FADAF5B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705CABC-0D4B-4F1E-BB55-8CB3FE018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EE53B7-4FE4-4BC7-BF70-ECDF2F1F22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8AFD2CB-59B8-4BB7-9912-78CBF6AEB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1E5A518-9F83-4E3F-94C7-D0FBEC744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4D83072-E6D1-4991-9F0F-B773EA19E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04DE1-2909-4BC5-9806-5B03EC3E2F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25DDA-A744-4322-B9BD-5AEA1FD0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B5795A5-02D8-4232-9B76-A7F4E30D3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E0D6FEB-4ED5-4A91-AA10-16517DD21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AD1E4-1BC0-4094-B9A3-D67232FF47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7D9BA5B-9BF6-4B2C-91EE-D9E15ABF2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D22BEF5-6B00-4D00-B196-EF4F307A6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DF031BC-7783-4127-990A-D01A49AE4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A74E17-4A58-41DB-A7C8-F855D8EFD6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28AE1090-EB51-451D-BB53-AD1D78EC8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457C118-7326-4D9A-B367-C246B543D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56B7CBD-69D2-4401-BA56-177B77162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3B50E-7B2B-4771-B59E-DEA118E2A1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DC7B173-B789-4862-BB47-251234721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7E528AE-677F-4C7E-A90C-EE14F8FCE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4B8ED922-8309-4D09-BFFD-D7FB66ECE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EBE50-CCFE-4200-BADE-F9C58EA76E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817D39B-FC78-4B5A-B855-8BADF5384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1BF92C6D-0D75-4FA7-97FF-9A448DE3E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9524FC95-2A8E-4F33-8CBF-19EC224DD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88F3B-7074-4F75-B3FA-FE879F8AE4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A6B9C6F9-CC48-452E-8106-C681FAA99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1E67C0B-13C9-4CA1-9AAE-9299160EE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674253F-4BE9-4C1F-9208-446F4CDB7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38D88-FB3A-4A63-9DCE-B3B3E516AB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E88819D-3DE4-4877-8124-FC6A4D9E2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BB92FAC-0883-4AA2-9608-89E9CA503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89D8526-223B-4D0F-B1EB-6C63BF210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E4E1-E6AD-4752-A538-E21DED7653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6FBB8A0-CAD3-43A6-AE69-AD0758C46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21C772A6-E1CC-4027-94D8-DEABE7F6A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7F1AF9DC-BF47-4B1A-B837-95A5EE656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F8947-446E-4A83-A7E6-E520F73199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5613518F-1544-41F7-A72D-9458D1C4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F6000FE-BA29-43E8-9006-621F6F136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F05734C-C13F-4372-9A2E-28718E464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BA779-1AA5-436F-9183-530CE5F972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C6ABB23-7ACA-48B7-9279-4EE465655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54C0A16-C6BE-4EA3-A97A-EAB172C6D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E654D21-22E4-4EC0-B697-B94E4B4BC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76E57-1061-48AA-BE24-2DD38849EA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F0111DD-FBBD-4F26-810B-D3E850F0E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431F870D-D2D9-416E-B9EC-F0CCB41CC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888F8EB5-D1F4-49B6-9826-BC6D61EAB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02537-DBA4-4C5A-9E73-84DD6699ED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19EC512-21E0-4D98-BDB8-80527977B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24492A3-EE5E-46D2-B7D4-14DFBB6B1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D7DE20CD-5C8E-44A0-9FE5-229D700C6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6522C9-76F1-4E16-8D97-8024DFC0A2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3246601F-61B3-4237-8ED1-013CFDFB0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75B0E94E-129D-400D-AB06-3B576B4DB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602525A4-034D-4EDB-93B0-BB869E7A7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A5B15-6620-494E-A83A-1587250838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B6B8AB2-289E-46B9-A189-8D400382C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2F597CC4-F752-4187-8081-9F82C14F4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2AF8B73-284B-43C8-A2CD-FF2C996C0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1CD1D-D0E2-4434-91A9-3E594F98F0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6F4C319B-65EA-473B-8A15-3AFD542C6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83EB6D3A-3F5B-487E-BA9B-0F32F4784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853F2FFF-8183-4BF3-B49B-785431F1C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2AD7E6-2965-43AE-A519-9FBA0260B3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B7373D91-6C1B-478B-8DFE-C3B1233EC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160DA798-5926-4133-8C76-6C3ED564E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11C6C0E-A68B-4E03-A550-3EC3BC9F9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606D-F213-495C-9D73-F139E3DF0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F65CE5CC-6664-40CC-B97A-C9AEACDE7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CA9F4490-084A-475D-892C-EE6B759E7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AD69E7A-EC43-4BFD-A973-E013AE162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73F551-9C81-4C86-837B-D4E5A0E72A4A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B88D8BB-3F4D-4457-AF28-803F857C1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B4E83B8-8747-4771-BB4C-86C63FA0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8F49F95-D85A-44C5-A3AE-B989ECDCA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2BBA60-CDE7-441B-B8EF-C5E673FD18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7A3BE55-51F6-4BE6-B195-153284169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A3B2914-0F68-49EB-A511-F5ED0E325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337FA7E-9D28-4F4F-97A0-E8AD27EBC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3089A2-568B-457A-BCD0-5B4239EB8B36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EEAB91D-B9F7-48B9-BC5C-531263DE9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7A5535A-F7FA-4932-B3CA-7CD0C42A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F0085E1-EFAC-4861-B33C-99FFFFD57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012C64-03DB-4A93-A5F6-FA868EEFFCE8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4B539FF-8AD2-4AFE-89F0-37E74FDAB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C9E1C34-D6C1-4099-AF6A-FF3A9C16C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1B823F0-6A87-4951-973C-03305FCF7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AE9A55-884C-411B-A64D-91EBFBDD7911}" type="slidenum">
              <a:rPr lang="en-US" altLang="en-US"/>
              <a:pPr eaLnBrk="1" hangingPunct="1"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2D7AAC1-ED80-49A6-AA52-E12ACD21F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11AFA90-82E4-43AD-B2A0-5524F1E8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4AC34DA-B722-4E1D-ACB8-40AD9F34E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D499A4-334A-45BB-9E0E-AA65A5C41B2B}" type="slidenum">
              <a:rPr lang="en-US" altLang="en-US"/>
              <a:pPr eaLnBrk="1" hangingPunct="1"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6B9B437-277D-49A8-A3D1-67FBDD645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C6B2750-CBB5-43C7-8166-5F6164602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F9F8DF0-5E29-4ECD-816C-0C2853893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96249-52CE-42B6-910A-03004454A361}" type="slidenum">
              <a:rPr lang="en-US" altLang="en-US"/>
              <a:pPr eaLnBrk="1" hangingPunct="1"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F0BC401-443F-4355-88A5-7AFAF3EFC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6D411383-F88B-47CC-B9A3-215DF6358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6980019-A745-4BE6-A247-5E8D72746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C32BD-1CF9-4100-8722-6D1B55855D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023419BF-F9F8-4819-AA2A-7D512FA95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64F41283-F30E-4672-84C8-C2B342ED7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1391225-8C50-4E7A-901E-8D777BB24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890BD-62A9-427E-A395-8F8F8799D3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19DED32-7092-4DB7-9C88-82C5FF1DB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07CE376-9A93-46C1-AB91-C0B5D4C79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194F3D9-8CB6-43CC-B05B-918AC2E60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4CE5B0-095C-4379-9BF5-0B002D4973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F4AF9EB-8ECC-418E-A465-9DA6301BA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4F7B4B7-1C8B-41AD-A9A2-B8E31B6D3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The energy of an electron is determined by its average distance from the nucleus.</a:t>
            </a:r>
          </a:p>
          <a:p>
            <a:pPr eaLnBrk="1" hangingPunct="1"/>
            <a:endParaRPr lang="en-US" altLang="en-US" sz="600"/>
          </a:p>
          <a:p>
            <a:pPr eaLnBrk="1" hangingPunct="1"/>
            <a:r>
              <a:rPr lang="en-US" altLang="en-US"/>
              <a:t>Each atomic orbital with a given set of quantum numbers has a particular energy associated with it, the </a:t>
            </a:r>
            <a:r>
              <a:rPr lang="en-US" altLang="en-US" b="1"/>
              <a:t>orbital energy.</a:t>
            </a:r>
          </a:p>
          <a:p>
            <a:pPr eaLnBrk="1" hangingPunct="1"/>
            <a:endParaRPr lang="en-US" altLang="en-US" sz="600" b="1"/>
          </a:p>
          <a:p>
            <a:pPr eaLnBrk="1" hangingPunct="1"/>
            <a:r>
              <a:rPr lang="en-US" altLang="en-US"/>
              <a:t>In atoms or ions that contain only a single electron, all orbitals with the same value of</a:t>
            </a:r>
            <a:r>
              <a:rPr lang="en-US" altLang="en-US" i="1"/>
              <a:t> n</a:t>
            </a:r>
            <a:r>
              <a:rPr lang="en-US" altLang="en-US"/>
              <a:t> have the same energy (they are degenerate).</a:t>
            </a:r>
          </a:p>
          <a:p>
            <a:pPr eaLnBrk="1" hangingPunct="1"/>
            <a:endParaRPr lang="en-US" altLang="en-US" sz="600"/>
          </a:p>
          <a:p>
            <a:pPr eaLnBrk="1" hangingPunct="1"/>
            <a:r>
              <a:rPr lang="en-US" altLang="en-US"/>
              <a:t>Energies of the principal shells increase smoothly as</a:t>
            </a:r>
            <a:r>
              <a:rPr lang="en-US" altLang="en-US" i="1"/>
              <a:t> n </a:t>
            </a:r>
            <a:r>
              <a:rPr lang="en-US" altLang="en-US"/>
              <a:t>increases.</a:t>
            </a:r>
          </a:p>
          <a:p>
            <a:pPr eaLnBrk="1" hangingPunct="1"/>
            <a:endParaRPr lang="en-US" altLang="en-US" sz="600"/>
          </a:p>
          <a:p>
            <a:pPr eaLnBrk="1" hangingPunct="1"/>
            <a:r>
              <a:rPr lang="en-US" altLang="en-US"/>
              <a:t>An atom or ion with the electron(s) in the lowest-energy orbital(s) is said to be in the </a:t>
            </a:r>
            <a:r>
              <a:rPr lang="en-US" altLang="en-US" b="1"/>
              <a:t>ground state</a:t>
            </a:r>
            <a:r>
              <a:rPr lang="en-US" altLang="en-US"/>
              <a:t>; an atom or ion in which one or more electrons occupy higher-energy orbitals is said to be in the </a:t>
            </a:r>
            <a:r>
              <a:rPr lang="en-US" altLang="en-US" b="1"/>
              <a:t>excited state.</a:t>
            </a:r>
            <a:endParaRPr lang="en-US" altLang="en-US" sz="1000" b="1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A54F610-8799-4D22-8301-5C08BD287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5F2C7-5B44-496C-901D-E80E35C896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81225F5-4ECF-4934-86C8-F53AEDC4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528CD0F-61D5-45E5-80FF-79AAEECA1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Electron configuration</a:t>
            </a:r>
            <a:r>
              <a:rPr lang="en-US" altLang="en-US"/>
              <a:t> of an element is the arrangement of its electrons in its atomic orbitals</a:t>
            </a:r>
          </a:p>
          <a:p>
            <a:pPr eaLnBrk="1" hangingPunct="1"/>
            <a:endParaRPr lang="en-US" altLang="en-US" sz="400"/>
          </a:p>
          <a:p>
            <a:pPr eaLnBrk="1" hangingPunct="1"/>
            <a:r>
              <a:rPr lang="en-US" altLang="en-US"/>
              <a:t>One can obtain and explain a great deal of the chemistry of the element by knowing its electron configuration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52060D95-9E09-4035-87D1-778740929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0F48C-9E34-4C02-9F21-18D06F7950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DF15200-25D4-4496-AC76-3965819CE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351471B-20A5-42E9-8FD9-2DA10E421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5CC544C-697D-473F-98CB-10B862454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876FF-43F7-4909-9F71-C24B0CE101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09400050-54BB-45B9-9AEA-A7F59708A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6DB7513-35E6-4BA6-A1E8-470F29123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10A7-5115-4EC4-8C67-4AC9AB41D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7D644-79F9-46F4-85BF-876EBAFB9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C69D9-8B3F-4473-B5B8-90B10828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B0CE-C9F4-416A-BDD6-83FF00B3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AB57-82BF-41E4-9E60-A227B8BD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A00C-BC14-4A72-9021-72376389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CB867-65A3-49C0-BBAA-D951353C2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A6DA-4D27-4E12-AAEB-AA5EA78E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7772-59EF-44F9-A18B-79E00430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39280-DB7D-4197-AA5C-886006A3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D00BB-77E7-4C78-9852-3972DE026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0EDCE-2BC0-4769-BC73-D7AC958AE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F01F8-25D1-48B6-A8C0-8403DFD9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93455-4E81-4DC9-A259-4F3D0DC1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50E26-41F8-481C-8E52-A4A0184A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4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18950-F0E8-4CD7-AFEE-4B2EC3A6A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5442D-424E-4F4F-9ABC-0A62E199D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052EB-069A-4281-A2B9-85E3B6D62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1973D-73F7-4102-A8B0-E59CAA376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0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2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363200" cy="914400"/>
          </a:xfrm>
        </p:spPr>
        <p:txBody>
          <a:bodyPr>
            <a:noAutofit/>
          </a:bodyPr>
          <a:lstStyle>
            <a:lvl1pPr marL="0" indent="0" algn="l">
              <a:buNone/>
              <a:defRPr sz="3200" b="0" cap="all" spc="12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721"/>
            <a:ext cx="11684000" cy="939481"/>
          </a:xfrm>
        </p:spPr>
        <p:txBody>
          <a:bodyPr>
            <a:noAutofit/>
          </a:bodyPr>
          <a:lstStyle>
            <a:lvl1pPr>
              <a:defRPr sz="540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2"/>
            <a:ext cx="11684000" cy="5486399"/>
          </a:xfrm>
        </p:spPr>
        <p:txBody>
          <a:bodyPr>
            <a:normAutofit/>
          </a:bodyPr>
          <a:lstStyle>
            <a:lvl1pPr marL="230188" indent="-230188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4000" b="0"/>
            </a:lvl1pPr>
            <a:lvl2pPr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defRPr sz="3600"/>
            </a:lvl2pPr>
            <a:lvl3pPr marL="911225" indent="-2286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defRPr sz="3200"/>
            </a:lvl3pPr>
            <a:lvl4pPr marL="1379538" indent="-22860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defRPr sz="3200"/>
            </a:lvl4pPr>
            <a:lvl5pPr marL="1825625" indent="-228600">
              <a:spcBef>
                <a:spcPts val="600"/>
              </a:spcBef>
              <a:spcAft>
                <a:spcPts val="12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6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3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1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1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33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7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7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5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8A03-44B2-4045-95E9-7F2C3D0E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7B0AA-CE81-4F20-BFAF-E8FA4455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8ED54-7FE3-4495-8A4B-57011DCD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C6134-FA67-4899-981B-582EAD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82DE8-F0E2-4988-B4A0-5DA7E2FD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00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79858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30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68F5-0626-44CD-8D7B-593BA5596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73082-9018-41AC-8EF5-594E15D7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C80AC-F1A5-4D7D-8BF4-8323603C0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DC90D-FDC8-4D04-B2CC-9FBBD307C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F8676-718F-49B3-804D-2322565E7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BC82-89FD-493A-A97B-7C4F595A6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09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B797-7E76-4B7C-A751-F8C788E5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59D78-6BCA-4F87-9735-1592F2412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0F99C9-7846-4D64-95ED-C9CE67678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B8647D-74EC-4E00-9D33-6BC78647A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3B56B7-A137-4455-8CD6-C972822FB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02A2-24D1-4C89-BEDA-6F3DEEDDA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221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24DC-8048-4EA8-9E4F-8FA0BD83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79058-803E-4125-9EDC-6F26330A1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D5E318-E45B-492B-9AE6-BD22B3F12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4666DD-6B32-4E78-AC4B-DA52AA0CA1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FED021-3711-46CB-B86C-0450E4754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7509-531C-481B-95E7-8866843CD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086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8D03-4DE6-419A-891F-E511E669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1D66-553F-4278-9846-A1B5FB1DD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CD27B-1063-44B1-8A1C-C8CDEB680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F6C6D-4B58-434D-9B01-A9E3F2A8D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7D3B7-7DBC-483E-8CC4-3554FFECE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1F719-7B19-4807-B6FB-D73FFC0C3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06E9-31D0-43F0-8324-B58A3CB6B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827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4191-CB1C-40A2-9F8E-97D74392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8FC19-745B-41BC-9015-0B8AD565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5723F-916B-4B02-9DC1-466403173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917C4-7908-436C-AB8D-21103EEE9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2B57D-B9EB-43D9-B2CF-914CDC18A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4261B2-8C05-47B2-B714-EC7750F64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1BD669-459E-4E95-A44E-34959C8F0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D18BFD-9215-40B4-8F42-F934DA1A7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3D9D-89DF-4EB0-8946-5547375F3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80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D2E3-4D60-45DE-BEF7-9BD30D3D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F4E099-7B1C-42AA-9651-4A6D96842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DDA6A0-5FF6-4119-A54D-D7D90E29C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C205D2-D6B9-454D-9219-890A740E8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44E2-9406-4E63-B10B-A303C037D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94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D9CF-5ADF-4D31-9282-4BA1B660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9F92E-795D-41AB-855F-D63457B9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28BE2-D5B9-4D0F-8DBE-FD2536CB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A7DA-6842-4869-B112-DD0DAF36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5D0BE-4CDB-449B-AF9F-AA158A31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0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62DA1F-C9C8-4953-8939-DA5A4326C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FB898B-D35A-43D4-85D8-E3E1CA13D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11046A-EDB2-494E-9CAA-BF67BB667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AE4B-B89B-44FB-9E54-61AEDA513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0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D054-28B6-43E0-8508-E54FE921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3FF5-3C9D-4365-9EE3-231D7C85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DED0-3A5B-4157-9AE8-D9A6A6361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E2A3B-7CD5-48EA-A0E1-E695F82CF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CF4E3-FB56-44B4-BD8B-612AABC0F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686A6-90F4-4D21-B4A3-9B6F8C462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15C2-5CC5-468F-836C-99DDF3D3F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57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334B-F18A-418C-9249-C0321EF0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67DEB-A961-4C6C-944E-A4ED03C84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BFFA3-4A79-43BF-8237-4EE5D388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7E6D9F-0D24-4FE5-B1FB-BD329335F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40C84-1AA7-428B-B61F-1A1B9D3E6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23BC3-C4F3-4CFD-9126-C68023348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1A4C-35B2-4781-BEA2-2831A4E0E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86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45B0-C233-45B9-A507-A7DB40BC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B1524-3C60-4F06-9D18-F5347B3FC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0289C9-10C6-4F04-9191-761F63C36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171261-0416-48BF-B83F-EB1571377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50977-60A3-47EA-802F-99F796ADD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331-799A-4871-8ED8-A13C74E17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5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3D007-593F-4AE1-B860-4A489C0BC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CCE4E-6A45-434F-BB59-5BB258AC1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A97F0F-83E4-4597-A9CB-D7D962E4F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EE9F1-047F-412C-8804-4CEC4BA53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A3C9B-B1C0-4D9D-86EE-7E0806CEE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9FED-5535-4810-940A-31E46B621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8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F23A-851A-4DA0-9FF9-82B44298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751A-9241-4884-9991-442034E1C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03C53-619D-4534-B647-8B4B97D33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A639-D827-467E-A045-CD961B29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E6A2-1F29-4FFA-BB68-85293557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A4FBB-FC57-4FCC-932C-5C3A320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472-BCB9-4D40-B39B-4FCE17C1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1F55-F874-4C64-ABCE-7A345283D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D0AE4-AFBA-49DF-9CC2-10BF2947A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6EA9B-4ED1-4A56-8ECD-7607CBC17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BC4A4-AA2D-43ED-B1E5-E391A51C6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EE220-2641-4AAE-A76C-1A914694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D9957-4337-4A3C-9FE7-D3FCE2A9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3379E-8934-4B6E-972A-EAEB2B73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973F-9CB2-4AD7-BD34-BD719E35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0C576-55EE-45F3-A255-28C61EB6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86768-060C-408A-89A6-8FAD901B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95C7A-51F8-4F91-A7A7-C401268E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E2500-DF0B-4F92-AFB5-8EA3C6FE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DE3E8-EB12-4542-AF61-EBE44C1D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7C82C-5E14-4877-8531-2521A098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F03F-DE41-4FA2-9F33-6CEB07ED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D969-19F3-42C5-AF35-97B32167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B5BB2-C46E-4B43-BC29-D05021FFE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E8EF4-F037-43AD-AD0D-B1967B49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C5C7E-7DD5-4566-8BCE-12EDF8B8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3D002-AA4B-482D-BB1C-8E82C46D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16CD-4A9E-4ABF-9CAF-A3C1676F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6640F-514B-4B72-812A-B22AC69B4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5AF6B-6DD1-4A90-8473-F38082C5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C0D1B-A753-4514-8332-3601F743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5333-1696-456A-899C-EC010610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BB02-0ADC-42AA-AAFF-F4ABA695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E2F70-09FC-446D-A750-25CD5B48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8129-43D1-44D1-A5CC-EE8EFE26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3C6D-F7BC-4FCE-963A-26D838BB6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0BC1-006D-4A47-995C-2F390B7F42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96B1B-182E-4470-8F3F-3C3E489E1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B6C3B-8694-4D16-8F37-B344B64ED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E04F-3553-4368-A814-4C467F68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73F0104-DBEC-48FA-BA98-FBC8F2E0910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7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6" y="5824646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2ECC537-867B-40D6-B53B-35CC322C19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574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07EFD2-3183-4BDA-A2F4-F38DDE670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87FB4C-6331-4FB1-B6C6-827B351E5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37EC7C-A0E0-484C-A8DC-9FCCBEB8C6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8C7CB4-F39B-4317-A36E-3BE4DAAD99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F26DE9-EB95-4F3E-9E60-5E97A57C77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D34BE00-7786-4EDA-BAD3-4B0A28BF3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55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7.xml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customXml" Target="../ink/ink4.xml"/><Relationship Id="rId12" Type="http://schemas.openxmlformats.org/officeDocument/2006/relationships/image" Target="../media/image20.png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19.png"/><Relationship Id="rId19" Type="http://schemas.openxmlformats.org/officeDocument/2006/relationships/customXml" Target="../ink/ink10.xml"/><Relationship Id="rId4" Type="http://schemas.openxmlformats.org/officeDocument/2006/relationships/image" Target="../media/image16.png"/><Relationship Id="rId9" Type="http://schemas.openxmlformats.org/officeDocument/2006/relationships/customXml" Target="../ink/ink5.xml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6" Type="http://schemas.openxmlformats.org/officeDocument/2006/relationships/customXml" Target="../ink/ink12.xml"/><Relationship Id="rId5" Type="http://schemas.openxmlformats.org/officeDocument/2006/relationships/image" Target="../media/image25.png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5" Type="http://schemas.openxmlformats.org/officeDocument/2006/relationships/slide" Target="slide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5" Type="http://schemas.openxmlformats.org/officeDocument/2006/relationships/slide" Target="slide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.xml"/><Relationship Id="rId3" Type="http://schemas.openxmlformats.org/officeDocument/2006/relationships/notesSlide" Target="../notesSlides/notesSlide10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9.xml"/><Relationship Id="rId6" Type="http://schemas.openxmlformats.org/officeDocument/2006/relationships/slide" Target="slide29.xml"/><Relationship Id="rId11" Type="http://schemas.openxmlformats.org/officeDocument/2006/relationships/slide" Target="slide32.xml"/><Relationship Id="rId5" Type="http://schemas.openxmlformats.org/officeDocument/2006/relationships/slide" Target="slide28.xml"/><Relationship Id="rId10" Type="http://schemas.openxmlformats.org/officeDocument/2006/relationships/slide" Target="slide34.xml"/><Relationship Id="rId4" Type="http://schemas.openxmlformats.org/officeDocument/2006/relationships/slide" Target="slide27.xml"/><Relationship Id="rId9" Type="http://schemas.openxmlformats.org/officeDocument/2006/relationships/slide" Target="slide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notesSlide" Target="../notesSlides/notesSlide11.xml"/><Relationship Id="rId7" Type="http://schemas.openxmlformats.org/officeDocument/2006/relationships/slide" Target="slide31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0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0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notesSlide" Target="../notesSlides/notesSlide12.xml"/><Relationship Id="rId7" Type="http://schemas.openxmlformats.org/officeDocument/2006/relationships/slide" Target="slide31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1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notesSlide" Target="../notesSlides/notesSlide13.xml"/><Relationship Id="rId7" Type="http://schemas.openxmlformats.org/officeDocument/2006/relationships/slide" Target="slide31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2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notesSlide" Target="../notesSlides/notesSlide14.xml"/><Relationship Id="rId7" Type="http://schemas.openxmlformats.org/officeDocument/2006/relationships/slide" Target="slide31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3.xml"/><Relationship Id="rId6" Type="http://schemas.openxmlformats.org/officeDocument/2006/relationships/slide" Target="slide29.xml"/><Relationship Id="rId11" Type="http://schemas.openxmlformats.org/officeDocument/2006/relationships/slide" Target="slide35.xml"/><Relationship Id="rId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notesSlide" Target="../notesSlides/notesSlide15.xml"/><Relationship Id="rId7" Type="http://schemas.openxmlformats.org/officeDocument/2006/relationships/slide" Target="slide30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4.xml"/><Relationship Id="rId6" Type="http://schemas.openxmlformats.org/officeDocument/2006/relationships/slide" Target="slide29.xml"/><Relationship Id="rId11" Type="http://schemas.openxmlformats.org/officeDocument/2006/relationships/slide" Target="slide35.xml"/><Relationship Id="rId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notesSlide" Target="../notesSlides/notesSlide16.xml"/><Relationship Id="rId7" Type="http://schemas.openxmlformats.org/officeDocument/2006/relationships/slide" Target="slide30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5.xml"/><Relationship Id="rId6" Type="http://schemas.openxmlformats.org/officeDocument/2006/relationships/slide" Target="slide29.xml"/><Relationship Id="rId11" Type="http://schemas.openxmlformats.org/officeDocument/2006/relationships/slide" Target="slide35.xml"/><Relationship Id="rId5" Type="http://schemas.openxmlformats.org/officeDocument/2006/relationships/slide" Target="slide28.xml"/><Relationship Id="rId10" Type="http://schemas.openxmlformats.org/officeDocument/2006/relationships/slide" Target="slide34.xml"/><Relationship Id="rId4" Type="http://schemas.openxmlformats.org/officeDocument/2006/relationships/slide" Target="slide27.xml"/><Relationship Id="rId9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notesSlide" Target="../notesSlides/notesSlide17.xml"/><Relationship Id="rId7" Type="http://schemas.openxmlformats.org/officeDocument/2006/relationships/slide" Target="slide30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6.xml"/><Relationship Id="rId6" Type="http://schemas.openxmlformats.org/officeDocument/2006/relationships/slide" Target="slide29.xml"/><Relationship Id="rId11" Type="http://schemas.openxmlformats.org/officeDocument/2006/relationships/slide" Target="slide35.xml"/><Relationship Id="rId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notesSlide" Target="../notesSlides/notesSlide18.xml"/><Relationship Id="rId7" Type="http://schemas.openxmlformats.org/officeDocument/2006/relationships/slide" Target="slide30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7.xml"/><Relationship Id="rId6" Type="http://schemas.openxmlformats.org/officeDocument/2006/relationships/slide" Target="slide29.xml"/><Relationship Id="rId11" Type="http://schemas.openxmlformats.org/officeDocument/2006/relationships/slide" Target="slide35.xml"/><Relationship Id="rId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notesSlide" Target="../notesSlides/notesSlide19.xml"/><Relationship Id="rId7" Type="http://schemas.openxmlformats.org/officeDocument/2006/relationships/slide" Target="slide30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8.xml"/><Relationship Id="rId6" Type="http://schemas.openxmlformats.org/officeDocument/2006/relationships/slide" Target="slide29.xml"/><Relationship Id="rId11" Type="http://schemas.openxmlformats.org/officeDocument/2006/relationships/slide" Target="slide32.xml"/><Relationship Id="rId5" Type="http://schemas.openxmlformats.org/officeDocument/2006/relationships/slide" Target="slide28.xml"/><Relationship Id="rId10" Type="http://schemas.openxmlformats.org/officeDocument/2006/relationships/slide" Target="slide34.xml"/><Relationship Id="rId4" Type="http://schemas.openxmlformats.org/officeDocument/2006/relationships/slide" Target="slide27.xml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notesSlide" Target="../notesSlides/notesSlide20.xml"/><Relationship Id="rId7" Type="http://schemas.openxmlformats.org/officeDocument/2006/relationships/slide" Target="slide30.xml"/><Relationship Id="rId12" Type="http://schemas.openxmlformats.org/officeDocument/2006/relationships/slide" Target="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9.xml"/><Relationship Id="rId6" Type="http://schemas.openxmlformats.org/officeDocument/2006/relationships/slide" Target="slide29.xml"/><Relationship Id="rId11" Type="http://schemas.openxmlformats.org/officeDocument/2006/relationships/slide" Target="slide32.xml"/><Relationship Id="rId5" Type="http://schemas.openxmlformats.org/officeDocument/2006/relationships/slide" Target="slide28.xml"/><Relationship Id="rId10" Type="http://schemas.openxmlformats.org/officeDocument/2006/relationships/slide" Target="slide51.xml"/><Relationship Id="rId4" Type="http://schemas.openxmlformats.org/officeDocument/2006/relationships/slide" Target="slide27.xml"/><Relationship Id="rId9" Type="http://schemas.openxmlformats.org/officeDocument/2006/relationships/slide" Target="slide6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30.png"/><Relationship Id="rId7" Type="http://schemas.openxmlformats.org/officeDocument/2006/relationships/customXml" Target="../ink/ink16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customXml" Target="../ink/ink20.xml"/><Relationship Id="rId5" Type="http://schemas.openxmlformats.org/officeDocument/2006/relationships/customXml" Target="../ink/ink15.xml"/><Relationship Id="rId10" Type="http://schemas.openxmlformats.org/officeDocument/2006/relationships/customXml" Target="../ink/ink19.xml"/><Relationship Id="rId4" Type="http://schemas.openxmlformats.org/officeDocument/2006/relationships/customXml" Target="../ink/ink14.xml"/><Relationship Id="rId9" Type="http://schemas.openxmlformats.org/officeDocument/2006/relationships/customXml" Target="../ink/ink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4.xml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9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notesSlide" Target="../notesSlides/notesSlide34.xml"/><Relationship Id="rId9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35.xml"/><Relationship Id="rId9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36.xml"/><Relationship Id="rId9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3FB1-31F6-4B7F-BC00-966D1CE68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 CONFIGURATION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411D5-9C64-4C52-BB0A-F2FE063C54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3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macgill.com/lecture_notes/lecture_notes_11_12_fil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714500"/>
            <a:ext cx="685799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Atomic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93802"/>
            <a:ext cx="8763000" cy="1854199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i="1" dirty="0"/>
              <a:t>s</a:t>
            </a:r>
            <a:r>
              <a:rPr lang="en-US" altLang="en-US" dirty="0"/>
              <a:t> sublevel: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70000"/>
            <a:ext cx="42245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3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Atomic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i="1" dirty="0"/>
              <a:t>p</a:t>
            </a:r>
            <a:r>
              <a:rPr lang="en-US" altLang="en-US" dirty="0"/>
              <a:t> sublevel:</a:t>
            </a:r>
          </a:p>
          <a:p>
            <a:endParaRPr lang="en-US" dirty="0"/>
          </a:p>
        </p:txBody>
      </p:sp>
      <p:pic>
        <p:nvPicPr>
          <p:cNvPr id="14338" name="Picture 2" descr="http://www.kmacgill.com/lecture_notes/lecture_notes_11_12_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67" y="2213868"/>
            <a:ext cx="5446266" cy="46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70001"/>
            <a:ext cx="5867400" cy="9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9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Atomic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i="1" dirty="0"/>
              <a:t>d</a:t>
            </a:r>
            <a:r>
              <a:rPr lang="en-US" altLang="en-US" dirty="0"/>
              <a:t> sublevel:</a:t>
            </a:r>
          </a:p>
          <a:p>
            <a:endParaRPr lang="en-US" dirty="0"/>
          </a:p>
        </p:txBody>
      </p:sp>
      <p:pic>
        <p:nvPicPr>
          <p:cNvPr id="15362" name="Picture 2" descr="http://www.kmacgill.com/lecture_notes/lecture_notes_11_12_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1"/>
            <a:ext cx="6096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43" y="1156855"/>
            <a:ext cx="5943600" cy="9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18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Atomic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i="1" dirty="0"/>
              <a:t>f</a:t>
            </a:r>
            <a:r>
              <a:rPr lang="en-US" altLang="en-US" dirty="0"/>
              <a:t> sublevel:</a:t>
            </a:r>
          </a:p>
          <a:p>
            <a:endParaRPr lang="en-US" dirty="0"/>
          </a:p>
        </p:txBody>
      </p:sp>
      <p:pic>
        <p:nvPicPr>
          <p:cNvPr id="16386" name="Picture 2" descr="http://www.angelfire.com/falcon2/dirgni/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55799"/>
            <a:ext cx="7315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7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elements.com/shop/shopimages/products/normal/POS0007-A2-orbitron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4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0862-9795-4391-9559-63F364EC0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RULES FOR FILLING</a:t>
            </a:r>
            <a:br>
              <a:rPr lang="en-US" dirty="0"/>
            </a:br>
            <a:r>
              <a:rPr lang="en-US" dirty="0"/>
              <a:t>ENERGY LEVELS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11E6B-F7AD-489A-B406-AF0E4D3C1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69AD5C2-E4A5-4CD7-92BE-CB8320251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Rules</a:t>
            </a:r>
          </a:p>
        </p:txBody>
      </p:sp>
      <p:grpSp>
        <p:nvGrpSpPr>
          <p:cNvPr id="93187" name="Group 3">
            <a:extLst>
              <a:ext uri="{FF2B5EF4-FFF2-40B4-BE49-F238E27FC236}">
                <a16:creationId xmlns:a16="http://schemas.microsoft.com/office/drawing/2014/main" id="{50C771FE-6F7C-4276-A012-460FC2C32415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4148138"/>
            <a:ext cx="1474788" cy="1395412"/>
            <a:chOff x="2416" y="2967"/>
            <a:chExt cx="929" cy="879"/>
          </a:xfrm>
        </p:grpSpPr>
        <p:grpSp>
          <p:nvGrpSpPr>
            <p:cNvPr id="93192" name="Group 4">
              <a:extLst>
                <a:ext uri="{FF2B5EF4-FFF2-40B4-BE49-F238E27FC236}">
                  <a16:creationId xmlns:a16="http://schemas.microsoft.com/office/drawing/2014/main" id="{2670395F-3668-4A81-9B76-998FDE5D2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8" y="3078"/>
              <a:ext cx="326" cy="657"/>
              <a:chOff x="2761" y="3300"/>
              <a:chExt cx="211" cy="657"/>
            </a:xfrm>
          </p:grpSpPr>
          <p:sp>
            <p:nvSpPr>
              <p:cNvPr id="93194" name="Line 5">
                <a:extLst>
                  <a:ext uri="{FF2B5EF4-FFF2-40B4-BE49-F238E27FC236}">
                    <a16:creationId xmlns:a16="http://schemas.microsoft.com/office/drawing/2014/main" id="{34BEADE4-FB2E-49F5-A1A7-F9A0FFC71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1" y="3300"/>
                <a:ext cx="0" cy="63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195" name="Line 6">
                <a:extLst>
                  <a:ext uri="{FF2B5EF4-FFF2-40B4-BE49-F238E27FC236}">
                    <a16:creationId xmlns:a16="http://schemas.microsoft.com/office/drawing/2014/main" id="{85A66EF1-3822-4C1D-9B8F-39828209A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2" y="3319"/>
                <a:ext cx="0" cy="63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3193" name="Rectangle 7">
              <a:extLst>
                <a:ext uri="{FF2B5EF4-FFF2-40B4-BE49-F238E27FC236}">
                  <a16:creationId xmlns:a16="http://schemas.microsoft.com/office/drawing/2014/main" id="{3C275E16-D5FA-48C2-A7DB-ED557CB86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967"/>
              <a:ext cx="929" cy="879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0408" name="Rectangle 8">
            <a:extLst>
              <a:ext uri="{FF2B5EF4-FFF2-40B4-BE49-F238E27FC236}">
                <a16:creationId xmlns:a16="http://schemas.microsoft.com/office/drawing/2014/main" id="{A1E40E84-4798-42AC-9C93-F570DD01E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2689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Pauli Exclusion Principle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altLang="en-US"/>
              <a:t>Each orbital can hold TWO electrons with opposite spins.</a:t>
            </a:r>
          </a:p>
        </p:txBody>
      </p:sp>
      <p:sp>
        <p:nvSpPr>
          <p:cNvPr id="93189" name="Rectangle 9">
            <a:extLst>
              <a:ext uri="{FF2B5EF4-FFF2-40B4-BE49-F238E27FC236}">
                <a16:creationId xmlns:a16="http://schemas.microsoft.com/office/drawing/2014/main" id="{DC093460-2882-41C9-9C83-8D19028BD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  <p:pic>
        <p:nvPicPr>
          <p:cNvPr id="93190" name="Picture 10" descr="Portrait of Pauli">
            <a:extLst>
              <a:ext uri="{FF2B5EF4-FFF2-40B4-BE49-F238E27FC236}">
                <a16:creationId xmlns:a16="http://schemas.microsoft.com/office/drawing/2014/main" id="{8731EB94-77CE-4CA4-833F-ECAF2B2B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6" y="228600"/>
            <a:ext cx="9874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 Box 11">
            <a:extLst>
              <a:ext uri="{FF2B5EF4-FFF2-40B4-BE49-F238E27FC236}">
                <a16:creationId xmlns:a16="http://schemas.microsoft.com/office/drawing/2014/main" id="{FF7FCB54-4C7F-42C4-8387-B5BE0078C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838" y="1717676"/>
            <a:ext cx="1033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Wolfgang Pauli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AB326A-94BA-4F5F-9D20-E3F674C1BDF9}"/>
                  </a:ext>
                </a:extLst>
              </p14:cNvPr>
              <p14:cNvContentPartPr/>
              <p14:nvPr/>
            </p14:nvContentPartPr>
            <p14:xfrm>
              <a:off x="8362155" y="3466980"/>
              <a:ext cx="1497240" cy="160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AB326A-94BA-4F5F-9D20-E3F674C1BD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3515" y="3458340"/>
                <a:ext cx="1514880" cy="16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9F9ACA-5B87-431F-B44E-85B9DD6E9B0E}"/>
                  </a:ext>
                </a:extLst>
              </p14:cNvPr>
              <p14:cNvContentPartPr/>
              <p14:nvPr/>
            </p14:nvContentPartPr>
            <p14:xfrm>
              <a:off x="9781635" y="4330260"/>
              <a:ext cx="91800" cy="83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9F9ACA-5B87-431F-B44E-85B9DD6E9B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27635" y="4222620"/>
                <a:ext cx="1994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2A5D7A-4C5A-4BE5-96EB-7F990C576130}"/>
                  </a:ext>
                </a:extLst>
              </p14:cNvPr>
              <p14:cNvContentPartPr/>
              <p14:nvPr/>
            </p14:nvContentPartPr>
            <p14:xfrm>
              <a:off x="8343075" y="4295340"/>
              <a:ext cx="20520" cy="9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2A5D7A-4C5A-4BE5-96EB-7F990C5761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89075" y="4187700"/>
                <a:ext cx="128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95E077-D1D7-4DE1-BC8E-E40B85D63BC7}"/>
                  </a:ext>
                </a:extLst>
              </p14:cNvPr>
              <p14:cNvContentPartPr/>
              <p14:nvPr/>
            </p14:nvContentPartPr>
            <p14:xfrm>
              <a:off x="9858315" y="3999060"/>
              <a:ext cx="525240" cy="564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95E077-D1D7-4DE1-BC8E-E40B85D63B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49315" y="3990420"/>
                <a:ext cx="54288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62545B-CC50-4358-B0FB-EF6778D6DC06}"/>
                  </a:ext>
                </a:extLst>
              </p14:cNvPr>
              <p14:cNvContentPartPr/>
              <p14:nvPr/>
            </p14:nvContentPartPr>
            <p14:xfrm>
              <a:off x="8002155" y="3980340"/>
              <a:ext cx="671040" cy="659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62545B-CC50-4358-B0FB-EF6778D6DC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3155" y="3971700"/>
                <a:ext cx="6886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AA0EC8-F638-40D6-AA31-8B499BF60BF0}"/>
                  </a:ext>
                </a:extLst>
              </p14:cNvPr>
              <p14:cNvContentPartPr/>
              <p14:nvPr/>
            </p14:nvContentPartPr>
            <p14:xfrm>
              <a:off x="2838315" y="3037140"/>
              <a:ext cx="2266560" cy="68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AA0EC8-F638-40D6-AA31-8B499BF60BF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84315" y="2929500"/>
                <a:ext cx="2374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4C6779-A020-40D2-A056-86A747D6F4F3}"/>
                  </a:ext>
                </a:extLst>
              </p14:cNvPr>
              <p14:cNvContentPartPr/>
              <p14:nvPr/>
            </p14:nvContentPartPr>
            <p14:xfrm>
              <a:off x="2819235" y="2331540"/>
              <a:ext cx="2231280" cy="203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4C6779-A020-40D2-A056-86A747D6F4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65595" y="2223540"/>
                <a:ext cx="23389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EC32AE-C01C-4F21-B4CD-153E4306BC8A}"/>
                  </a:ext>
                </a:extLst>
              </p14:cNvPr>
              <p14:cNvContentPartPr/>
              <p14:nvPr/>
            </p14:nvContentPartPr>
            <p14:xfrm>
              <a:off x="3971595" y="2425500"/>
              <a:ext cx="5369760" cy="127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EC32AE-C01C-4F21-B4CD-153E4306BC8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7955" y="2317860"/>
                <a:ext cx="5477400" cy="34308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D8CE84F-6467-4938-A720-FEBE3EF7F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Rules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16D7FA11-4484-4402-9226-E3D9C3AA7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2138" y="16002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Aufbau Principle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en-US"/>
              <a:t>Electrons fill the </a:t>
            </a:r>
            <a:br>
              <a:rPr lang="en-US" altLang="en-US"/>
            </a:br>
            <a:r>
              <a:rPr lang="en-US" altLang="en-US"/>
              <a:t>lowest energy </a:t>
            </a:r>
            <a:br>
              <a:rPr lang="en-US" altLang="en-US"/>
            </a:br>
            <a:r>
              <a:rPr lang="en-US" altLang="en-US"/>
              <a:t>orbitals first.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en-US"/>
              <a:t>“Lazy Tenant </a:t>
            </a:r>
            <a:br>
              <a:rPr lang="en-US" altLang="en-US"/>
            </a:br>
            <a:r>
              <a:rPr lang="en-US" altLang="en-US"/>
              <a:t>Rule”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F0B9301A-ED4E-40B0-86BB-C7F71123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  <p:sp>
        <p:nvSpPr>
          <p:cNvPr id="95237" name="Line 5">
            <a:extLst>
              <a:ext uri="{FF2B5EF4-FFF2-40B4-BE49-F238E27FC236}">
                <a16:creationId xmlns:a16="http://schemas.microsoft.com/office/drawing/2014/main" id="{11B9DB77-845E-4E60-B127-9C20D64448C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499226" y="1965325"/>
            <a:ext cx="436563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8" name="Line 6">
            <a:extLst>
              <a:ext uri="{FF2B5EF4-FFF2-40B4-BE49-F238E27FC236}">
                <a16:creationId xmlns:a16="http://schemas.microsoft.com/office/drawing/2014/main" id="{7EDCE852-6339-4AD5-8278-CFA1E93487C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08751" y="5949950"/>
            <a:ext cx="436563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9" name="Freeform 7">
            <a:extLst>
              <a:ext uri="{FF2B5EF4-FFF2-40B4-BE49-F238E27FC236}">
                <a16:creationId xmlns:a16="http://schemas.microsoft.com/office/drawing/2014/main" id="{006E97A2-5ECE-4DD0-8735-0ACBF7AE4750}"/>
              </a:ext>
            </a:extLst>
          </p:cNvPr>
          <p:cNvSpPr>
            <a:spLocks noChangeAspect="1"/>
          </p:cNvSpPr>
          <p:nvPr/>
        </p:nvSpPr>
        <p:spPr bwMode="auto">
          <a:xfrm>
            <a:off x="6532563" y="1847851"/>
            <a:ext cx="3822700" cy="1128713"/>
          </a:xfrm>
          <a:custGeom>
            <a:avLst/>
            <a:gdLst>
              <a:gd name="T0" fmla="*/ 0 w 1605"/>
              <a:gd name="T1" fmla="*/ 1128713 h 474"/>
              <a:gd name="T2" fmla="*/ 335826 w 1605"/>
              <a:gd name="T3" fmla="*/ 1128713 h 474"/>
              <a:gd name="T4" fmla="*/ 521602 w 1605"/>
              <a:gd name="T5" fmla="*/ 842963 h 474"/>
              <a:gd name="T6" fmla="*/ 1236125 w 1605"/>
              <a:gd name="T7" fmla="*/ 842963 h 474"/>
              <a:gd name="T8" fmla="*/ 1421901 w 1605"/>
              <a:gd name="T9" fmla="*/ 478631 h 474"/>
              <a:gd name="T10" fmla="*/ 2400799 w 1605"/>
              <a:gd name="T11" fmla="*/ 478631 h 474"/>
              <a:gd name="T12" fmla="*/ 2629446 w 1605"/>
              <a:gd name="T13" fmla="*/ 0 h 474"/>
              <a:gd name="T14" fmla="*/ 3822700 w 1605"/>
              <a:gd name="T15" fmla="*/ 0 h 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05" h="474">
                <a:moveTo>
                  <a:pt x="0" y="474"/>
                </a:moveTo>
                <a:lnTo>
                  <a:pt x="141" y="474"/>
                </a:lnTo>
                <a:lnTo>
                  <a:pt x="219" y="354"/>
                </a:lnTo>
                <a:lnTo>
                  <a:pt x="519" y="354"/>
                </a:lnTo>
                <a:lnTo>
                  <a:pt x="597" y="201"/>
                </a:lnTo>
                <a:lnTo>
                  <a:pt x="1008" y="201"/>
                </a:lnTo>
                <a:lnTo>
                  <a:pt x="1104" y="0"/>
                </a:lnTo>
                <a:lnTo>
                  <a:pt x="1605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40" name="Freeform 8">
            <a:extLst>
              <a:ext uri="{FF2B5EF4-FFF2-40B4-BE49-F238E27FC236}">
                <a16:creationId xmlns:a16="http://schemas.microsoft.com/office/drawing/2014/main" id="{19A3DA81-ECC8-4FE0-8CFC-AC77EB67BC8F}"/>
              </a:ext>
            </a:extLst>
          </p:cNvPr>
          <p:cNvSpPr>
            <a:spLocks noChangeAspect="1"/>
          </p:cNvSpPr>
          <p:nvPr/>
        </p:nvSpPr>
        <p:spPr bwMode="auto">
          <a:xfrm>
            <a:off x="6526214" y="1704976"/>
            <a:ext cx="2420937" cy="822325"/>
          </a:xfrm>
          <a:custGeom>
            <a:avLst/>
            <a:gdLst>
              <a:gd name="T0" fmla="*/ 0 w 1017"/>
              <a:gd name="T1" fmla="*/ 822325 h 345"/>
              <a:gd name="T2" fmla="*/ 342788 w 1017"/>
              <a:gd name="T3" fmla="*/ 822325 h 345"/>
              <a:gd name="T4" fmla="*/ 557030 w 1017"/>
              <a:gd name="T5" fmla="*/ 436190 h 345"/>
              <a:gd name="T6" fmla="*/ 1228322 w 1017"/>
              <a:gd name="T7" fmla="*/ 436190 h 345"/>
              <a:gd name="T8" fmla="*/ 1471130 w 1017"/>
              <a:gd name="T9" fmla="*/ 0 h 345"/>
              <a:gd name="T10" fmla="*/ 2420937 w 1017"/>
              <a:gd name="T11" fmla="*/ 0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7" h="345">
                <a:moveTo>
                  <a:pt x="0" y="345"/>
                </a:moveTo>
                <a:lnTo>
                  <a:pt x="144" y="345"/>
                </a:lnTo>
                <a:lnTo>
                  <a:pt x="234" y="183"/>
                </a:lnTo>
                <a:lnTo>
                  <a:pt x="516" y="183"/>
                </a:lnTo>
                <a:lnTo>
                  <a:pt x="618" y="0"/>
                </a:lnTo>
                <a:lnTo>
                  <a:pt x="1017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41" name="Freeform 9">
            <a:extLst>
              <a:ext uri="{FF2B5EF4-FFF2-40B4-BE49-F238E27FC236}">
                <a16:creationId xmlns:a16="http://schemas.microsoft.com/office/drawing/2014/main" id="{06767B36-7A81-4E4C-B6AF-33CC12840A8C}"/>
              </a:ext>
            </a:extLst>
          </p:cNvPr>
          <p:cNvSpPr>
            <a:spLocks noChangeAspect="1"/>
          </p:cNvSpPr>
          <p:nvPr/>
        </p:nvSpPr>
        <p:spPr bwMode="auto">
          <a:xfrm>
            <a:off x="6526213" y="2441575"/>
            <a:ext cx="3829050" cy="1035050"/>
          </a:xfrm>
          <a:custGeom>
            <a:avLst/>
            <a:gdLst>
              <a:gd name="T0" fmla="*/ 0 w 1608"/>
              <a:gd name="T1" fmla="*/ 1035050 h 435"/>
              <a:gd name="T2" fmla="*/ 392906 w 1608"/>
              <a:gd name="T3" fmla="*/ 1035050 h 435"/>
              <a:gd name="T4" fmla="*/ 557213 w 1608"/>
              <a:gd name="T5" fmla="*/ 756657 h 435"/>
              <a:gd name="T6" fmla="*/ 1250156 w 1608"/>
              <a:gd name="T7" fmla="*/ 756657 h 435"/>
              <a:gd name="T8" fmla="*/ 1443038 w 1608"/>
              <a:gd name="T9" fmla="*/ 449711 h 435"/>
              <a:gd name="T10" fmla="*/ 2443163 w 1608"/>
              <a:gd name="T11" fmla="*/ 449711 h 435"/>
              <a:gd name="T12" fmla="*/ 2643188 w 1608"/>
              <a:gd name="T13" fmla="*/ 0 h 435"/>
              <a:gd name="T14" fmla="*/ 3829050 w 1608"/>
              <a:gd name="T15" fmla="*/ 0 h 4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08" h="435">
                <a:moveTo>
                  <a:pt x="0" y="435"/>
                </a:moveTo>
                <a:lnTo>
                  <a:pt x="165" y="435"/>
                </a:lnTo>
                <a:lnTo>
                  <a:pt x="234" y="318"/>
                </a:lnTo>
                <a:lnTo>
                  <a:pt x="525" y="318"/>
                </a:lnTo>
                <a:lnTo>
                  <a:pt x="606" y="189"/>
                </a:lnTo>
                <a:lnTo>
                  <a:pt x="1026" y="189"/>
                </a:lnTo>
                <a:lnTo>
                  <a:pt x="1110" y="0"/>
                </a:lnTo>
                <a:lnTo>
                  <a:pt x="1608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42" name="Freeform 10">
            <a:extLst>
              <a:ext uri="{FF2B5EF4-FFF2-40B4-BE49-F238E27FC236}">
                <a16:creationId xmlns:a16="http://schemas.microsoft.com/office/drawing/2014/main" id="{81EE439E-8FBD-409F-AFF9-DB917895C892}"/>
              </a:ext>
            </a:extLst>
          </p:cNvPr>
          <p:cNvSpPr>
            <a:spLocks noChangeAspect="1"/>
          </p:cNvSpPr>
          <p:nvPr/>
        </p:nvSpPr>
        <p:spPr bwMode="auto">
          <a:xfrm>
            <a:off x="6532564" y="3384550"/>
            <a:ext cx="2428875" cy="655638"/>
          </a:xfrm>
          <a:custGeom>
            <a:avLst/>
            <a:gdLst>
              <a:gd name="T0" fmla="*/ 0 w 1020"/>
              <a:gd name="T1" fmla="*/ 655638 h 276"/>
              <a:gd name="T2" fmla="*/ 364331 w 1020"/>
              <a:gd name="T3" fmla="*/ 655638 h 276"/>
              <a:gd name="T4" fmla="*/ 535781 w 1020"/>
              <a:gd name="T5" fmla="*/ 356325 h 276"/>
              <a:gd name="T6" fmla="*/ 1243013 w 1020"/>
              <a:gd name="T7" fmla="*/ 356325 h 276"/>
              <a:gd name="T8" fmla="*/ 1450181 w 1020"/>
              <a:gd name="T9" fmla="*/ 0 h 276"/>
              <a:gd name="T10" fmla="*/ 2428875 w 1020"/>
              <a:gd name="T11" fmla="*/ 0 h 2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0" h="276">
                <a:moveTo>
                  <a:pt x="0" y="276"/>
                </a:moveTo>
                <a:lnTo>
                  <a:pt x="153" y="276"/>
                </a:lnTo>
                <a:lnTo>
                  <a:pt x="225" y="150"/>
                </a:lnTo>
                <a:lnTo>
                  <a:pt x="522" y="150"/>
                </a:lnTo>
                <a:lnTo>
                  <a:pt x="609" y="0"/>
                </a:lnTo>
                <a:lnTo>
                  <a:pt x="1020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43" name="Freeform 11">
            <a:extLst>
              <a:ext uri="{FF2B5EF4-FFF2-40B4-BE49-F238E27FC236}">
                <a16:creationId xmlns:a16="http://schemas.microsoft.com/office/drawing/2014/main" id="{188D8575-1126-4F4E-B218-6EF32B86009A}"/>
              </a:ext>
            </a:extLst>
          </p:cNvPr>
          <p:cNvSpPr>
            <a:spLocks noChangeAspect="1"/>
          </p:cNvSpPr>
          <p:nvPr/>
        </p:nvSpPr>
        <p:spPr bwMode="auto">
          <a:xfrm>
            <a:off x="6526213" y="4454525"/>
            <a:ext cx="1257300" cy="236538"/>
          </a:xfrm>
          <a:custGeom>
            <a:avLst/>
            <a:gdLst>
              <a:gd name="T0" fmla="*/ 0 w 528"/>
              <a:gd name="T1" fmla="*/ 236538 h 99"/>
              <a:gd name="T2" fmla="*/ 364331 w 528"/>
              <a:gd name="T3" fmla="*/ 236538 h 99"/>
              <a:gd name="T4" fmla="*/ 521494 w 528"/>
              <a:gd name="T5" fmla="*/ 0 h 99"/>
              <a:gd name="T6" fmla="*/ 1257300 w 528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99">
                <a:moveTo>
                  <a:pt x="0" y="99"/>
                </a:moveTo>
                <a:lnTo>
                  <a:pt x="153" y="99"/>
                </a:lnTo>
                <a:lnTo>
                  <a:pt x="219" y="0"/>
                </a:lnTo>
                <a:lnTo>
                  <a:pt x="528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44" name="Rectangle 12">
            <a:extLst>
              <a:ext uri="{FF2B5EF4-FFF2-40B4-BE49-F238E27FC236}">
                <a16:creationId xmlns:a16="http://schemas.microsoft.com/office/drawing/2014/main" id="{01BA22E0-CB69-4800-A8AB-7A3D955142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6863" y="5811838"/>
            <a:ext cx="13335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5" name="Rectangle 13">
            <a:extLst>
              <a:ext uri="{FF2B5EF4-FFF2-40B4-BE49-F238E27FC236}">
                <a16:creationId xmlns:a16="http://schemas.microsoft.com/office/drawing/2014/main" id="{03645B75-970E-4BB3-9626-E5D10B9ABC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6863" y="4554538"/>
            <a:ext cx="13335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6" name="Rectangle 14">
            <a:extLst>
              <a:ext uri="{FF2B5EF4-FFF2-40B4-BE49-F238E27FC236}">
                <a16:creationId xmlns:a16="http://schemas.microsoft.com/office/drawing/2014/main" id="{3B820052-76C9-455D-BDA3-9F1B90067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6863" y="3905251"/>
            <a:ext cx="13335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7" name="Rectangle 15">
            <a:extLst>
              <a:ext uri="{FF2B5EF4-FFF2-40B4-BE49-F238E27FC236}">
                <a16:creationId xmlns:a16="http://schemas.microsoft.com/office/drawing/2014/main" id="{489BA755-A7BB-403A-9D81-7217F40858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0513" y="3355976"/>
            <a:ext cx="13335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8" name="Rectangle 16">
            <a:extLst>
              <a:ext uri="{FF2B5EF4-FFF2-40B4-BE49-F238E27FC236}">
                <a16:creationId xmlns:a16="http://schemas.microsoft.com/office/drawing/2014/main" id="{EEF5258A-C4A2-41B9-A00F-93BA117B16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0513" y="2855913"/>
            <a:ext cx="13335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9" name="Rectangle 17">
            <a:extLst>
              <a:ext uri="{FF2B5EF4-FFF2-40B4-BE49-F238E27FC236}">
                <a16:creationId xmlns:a16="http://schemas.microsoft.com/office/drawing/2014/main" id="{72057EBA-C0EB-4399-B0C1-BFD06E05FF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0513" y="5819776"/>
            <a:ext cx="13335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50" name="Rectangle 18">
            <a:extLst>
              <a:ext uri="{FF2B5EF4-FFF2-40B4-BE49-F238E27FC236}">
                <a16:creationId xmlns:a16="http://schemas.microsoft.com/office/drawing/2014/main" id="{54624881-06FF-42A2-B63A-615E49A53C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6863" y="2390776"/>
            <a:ext cx="13335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51" name="Rectangle 19">
            <a:extLst>
              <a:ext uri="{FF2B5EF4-FFF2-40B4-BE49-F238E27FC236}">
                <a16:creationId xmlns:a16="http://schemas.microsoft.com/office/drawing/2014/main" id="{E4DE77A7-1098-4085-B0D8-284E21E6E3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6863" y="1833563"/>
            <a:ext cx="13335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95252" name="Group 20">
            <a:extLst>
              <a:ext uri="{FF2B5EF4-FFF2-40B4-BE49-F238E27FC236}">
                <a16:creationId xmlns:a16="http://schemas.microsoft.com/office/drawing/2014/main" id="{0CBA2D69-3F9C-4AE8-B3C0-6DC398544E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40589" y="4325938"/>
            <a:ext cx="390525" cy="271462"/>
            <a:chOff x="1086" y="3012"/>
            <a:chExt cx="164" cy="114"/>
          </a:xfrm>
        </p:grpSpPr>
        <p:sp>
          <p:nvSpPr>
            <p:cNvPr id="95366" name="Rectangle 21">
              <a:extLst>
                <a:ext uri="{FF2B5EF4-FFF2-40B4-BE49-F238E27FC236}">
                  <a16:creationId xmlns:a16="http://schemas.microsoft.com/office/drawing/2014/main" id="{ACEB1425-D28F-484D-BF8B-3257461B34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86" y="3012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67" name="Rectangle 22">
              <a:extLst>
                <a:ext uri="{FF2B5EF4-FFF2-40B4-BE49-F238E27FC236}">
                  <a16:creationId xmlns:a16="http://schemas.microsoft.com/office/drawing/2014/main" id="{9E3274CD-4584-43B5-AF25-4821D4E386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1" y="3012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68" name="Rectangle 23">
              <a:extLst>
                <a:ext uri="{FF2B5EF4-FFF2-40B4-BE49-F238E27FC236}">
                  <a16:creationId xmlns:a16="http://schemas.microsoft.com/office/drawing/2014/main" id="{F15075EB-9662-4CE1-B075-163E5562E4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7" y="3012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53" name="Group 24">
            <a:extLst>
              <a:ext uri="{FF2B5EF4-FFF2-40B4-BE49-F238E27FC236}">
                <a16:creationId xmlns:a16="http://schemas.microsoft.com/office/drawing/2014/main" id="{18A5D4D3-4337-4A7A-981E-5E9A794E6D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12014" y="3079751"/>
            <a:ext cx="390525" cy="271463"/>
            <a:chOff x="1182" y="3108"/>
            <a:chExt cx="164" cy="114"/>
          </a:xfrm>
        </p:grpSpPr>
        <p:sp>
          <p:nvSpPr>
            <p:cNvPr id="95363" name="Rectangle 25">
              <a:extLst>
                <a:ext uri="{FF2B5EF4-FFF2-40B4-BE49-F238E27FC236}">
                  <a16:creationId xmlns:a16="http://schemas.microsoft.com/office/drawing/2014/main" id="{860420B8-FEED-4851-88BB-3F7B88360A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64" name="Rectangle 26">
              <a:extLst>
                <a:ext uri="{FF2B5EF4-FFF2-40B4-BE49-F238E27FC236}">
                  <a16:creationId xmlns:a16="http://schemas.microsoft.com/office/drawing/2014/main" id="{DE02B1FB-5FBE-4ED4-9227-F8F00E3416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65" name="Rectangle 27">
              <a:extLst>
                <a:ext uri="{FF2B5EF4-FFF2-40B4-BE49-F238E27FC236}">
                  <a16:creationId xmlns:a16="http://schemas.microsoft.com/office/drawing/2014/main" id="{44116C76-D1C1-4D55-8A0A-BB4A984B7F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54" name="Group 28">
            <a:extLst>
              <a:ext uri="{FF2B5EF4-FFF2-40B4-BE49-F238E27FC236}">
                <a16:creationId xmlns:a16="http://schemas.microsoft.com/office/drawing/2014/main" id="{82C3D87D-46BA-4742-90C3-1C87861A39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12014" y="3627439"/>
            <a:ext cx="390525" cy="269875"/>
            <a:chOff x="1182" y="3108"/>
            <a:chExt cx="164" cy="114"/>
          </a:xfrm>
        </p:grpSpPr>
        <p:sp>
          <p:nvSpPr>
            <p:cNvPr id="95360" name="Rectangle 29">
              <a:extLst>
                <a:ext uri="{FF2B5EF4-FFF2-40B4-BE49-F238E27FC236}">
                  <a16:creationId xmlns:a16="http://schemas.microsoft.com/office/drawing/2014/main" id="{20724404-75D6-4843-82AF-D22D890812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61" name="Rectangle 30">
              <a:extLst>
                <a:ext uri="{FF2B5EF4-FFF2-40B4-BE49-F238E27FC236}">
                  <a16:creationId xmlns:a16="http://schemas.microsoft.com/office/drawing/2014/main" id="{F3D2880A-5791-4E36-A2BC-645F559C6A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62" name="Rectangle 31">
              <a:extLst>
                <a:ext uri="{FF2B5EF4-FFF2-40B4-BE49-F238E27FC236}">
                  <a16:creationId xmlns:a16="http://schemas.microsoft.com/office/drawing/2014/main" id="{AFDE9F63-0147-4018-A458-F59DF048D4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55" name="Group 32">
            <a:extLst>
              <a:ext uri="{FF2B5EF4-FFF2-40B4-BE49-F238E27FC236}">
                <a16:creationId xmlns:a16="http://schemas.microsoft.com/office/drawing/2014/main" id="{303D79CA-DDF1-42BC-AFE6-ABE3E4D246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8839" y="2584451"/>
            <a:ext cx="390525" cy="271463"/>
            <a:chOff x="1182" y="3108"/>
            <a:chExt cx="164" cy="114"/>
          </a:xfrm>
        </p:grpSpPr>
        <p:sp>
          <p:nvSpPr>
            <p:cNvPr id="95357" name="Rectangle 33">
              <a:extLst>
                <a:ext uri="{FF2B5EF4-FFF2-40B4-BE49-F238E27FC236}">
                  <a16:creationId xmlns:a16="http://schemas.microsoft.com/office/drawing/2014/main" id="{703FBD89-EE8A-490E-9B89-CF5277DA7C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8" name="Rectangle 34">
              <a:extLst>
                <a:ext uri="{FF2B5EF4-FFF2-40B4-BE49-F238E27FC236}">
                  <a16:creationId xmlns:a16="http://schemas.microsoft.com/office/drawing/2014/main" id="{1833DD9E-5363-4D3B-B963-E51ABEEEAB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9" name="Rectangle 35">
              <a:extLst>
                <a:ext uri="{FF2B5EF4-FFF2-40B4-BE49-F238E27FC236}">
                  <a16:creationId xmlns:a16="http://schemas.microsoft.com/office/drawing/2014/main" id="{8EFBA3C2-6CB3-4B9C-9BC7-E22F1DCF94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56" name="Group 36">
            <a:extLst>
              <a:ext uri="{FF2B5EF4-FFF2-40B4-BE49-F238E27FC236}">
                <a16:creationId xmlns:a16="http://schemas.microsoft.com/office/drawing/2014/main" id="{8E0776E5-6AEF-40DA-B9D3-A8F56159A7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2489" y="2014538"/>
            <a:ext cx="390525" cy="271462"/>
            <a:chOff x="1182" y="3108"/>
            <a:chExt cx="164" cy="114"/>
          </a:xfrm>
        </p:grpSpPr>
        <p:sp>
          <p:nvSpPr>
            <p:cNvPr id="95354" name="Rectangle 37">
              <a:extLst>
                <a:ext uri="{FF2B5EF4-FFF2-40B4-BE49-F238E27FC236}">
                  <a16:creationId xmlns:a16="http://schemas.microsoft.com/office/drawing/2014/main" id="{466A3AB5-98BF-40AF-89F9-F29E7147AA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5" name="Rectangle 38">
              <a:extLst>
                <a:ext uri="{FF2B5EF4-FFF2-40B4-BE49-F238E27FC236}">
                  <a16:creationId xmlns:a16="http://schemas.microsoft.com/office/drawing/2014/main" id="{CE02616B-CA23-4A77-A0C6-32BEDC595D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6" name="Rectangle 39">
              <a:extLst>
                <a:ext uri="{FF2B5EF4-FFF2-40B4-BE49-F238E27FC236}">
                  <a16:creationId xmlns:a16="http://schemas.microsoft.com/office/drawing/2014/main" id="{15AC0710-3A82-4709-BF17-040E56D59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57" name="Group 40">
            <a:extLst>
              <a:ext uri="{FF2B5EF4-FFF2-40B4-BE49-F238E27FC236}">
                <a16:creationId xmlns:a16="http://schemas.microsoft.com/office/drawing/2014/main" id="{C8FAFABC-A216-4C42-BFE6-462E70CBB9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9425" y="3255963"/>
            <a:ext cx="655638" cy="271462"/>
            <a:chOff x="1447" y="2562"/>
            <a:chExt cx="275" cy="114"/>
          </a:xfrm>
        </p:grpSpPr>
        <p:sp>
          <p:nvSpPr>
            <p:cNvPr id="95349" name="Rectangle 41">
              <a:extLst>
                <a:ext uri="{FF2B5EF4-FFF2-40B4-BE49-F238E27FC236}">
                  <a16:creationId xmlns:a16="http://schemas.microsoft.com/office/drawing/2014/main" id="{D6F78335-9CF2-44A5-A0E3-DD725CB83F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0" name="Rectangle 42">
              <a:extLst>
                <a:ext uri="{FF2B5EF4-FFF2-40B4-BE49-F238E27FC236}">
                  <a16:creationId xmlns:a16="http://schemas.microsoft.com/office/drawing/2014/main" id="{DEAF77BD-F346-479C-A29D-D66FE91406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1" name="Rectangle 43">
              <a:extLst>
                <a:ext uri="{FF2B5EF4-FFF2-40B4-BE49-F238E27FC236}">
                  <a16:creationId xmlns:a16="http://schemas.microsoft.com/office/drawing/2014/main" id="{41DE6FD0-330F-43E0-93FD-DC40FCB546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2" name="Rectangle 44">
              <a:extLst>
                <a:ext uri="{FF2B5EF4-FFF2-40B4-BE49-F238E27FC236}">
                  <a16:creationId xmlns:a16="http://schemas.microsoft.com/office/drawing/2014/main" id="{5C2F35BE-2ECC-4D95-B1B9-C293527E6E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53" name="Rectangle 45">
              <a:extLst>
                <a:ext uri="{FF2B5EF4-FFF2-40B4-BE49-F238E27FC236}">
                  <a16:creationId xmlns:a16="http://schemas.microsoft.com/office/drawing/2014/main" id="{5EA21497-DBF9-4F07-B13D-19561A0567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58" name="Group 46">
            <a:extLst>
              <a:ext uri="{FF2B5EF4-FFF2-40B4-BE49-F238E27FC236}">
                <a16:creationId xmlns:a16="http://schemas.microsoft.com/office/drawing/2014/main" id="{4366E9B4-C49E-4E97-8355-1DC60CCC91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9425" y="2755901"/>
            <a:ext cx="655638" cy="271463"/>
            <a:chOff x="1447" y="2562"/>
            <a:chExt cx="275" cy="114"/>
          </a:xfrm>
        </p:grpSpPr>
        <p:sp>
          <p:nvSpPr>
            <p:cNvPr id="95344" name="Rectangle 47">
              <a:extLst>
                <a:ext uri="{FF2B5EF4-FFF2-40B4-BE49-F238E27FC236}">
                  <a16:creationId xmlns:a16="http://schemas.microsoft.com/office/drawing/2014/main" id="{BE714588-080F-404E-A15B-E1522E5280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5" name="Rectangle 48">
              <a:extLst>
                <a:ext uri="{FF2B5EF4-FFF2-40B4-BE49-F238E27FC236}">
                  <a16:creationId xmlns:a16="http://schemas.microsoft.com/office/drawing/2014/main" id="{F520BC1F-F678-45B8-B637-FA016463BD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6" name="Rectangle 49">
              <a:extLst>
                <a:ext uri="{FF2B5EF4-FFF2-40B4-BE49-F238E27FC236}">
                  <a16:creationId xmlns:a16="http://schemas.microsoft.com/office/drawing/2014/main" id="{1B71E2C0-1B96-4506-B2EB-EED0942F09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7" name="Rectangle 50">
              <a:extLst>
                <a:ext uri="{FF2B5EF4-FFF2-40B4-BE49-F238E27FC236}">
                  <a16:creationId xmlns:a16="http://schemas.microsoft.com/office/drawing/2014/main" id="{FBB1F1C3-8087-41E1-B502-FC25EFF0D6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8" name="Rectangle 51">
              <a:extLst>
                <a:ext uri="{FF2B5EF4-FFF2-40B4-BE49-F238E27FC236}">
                  <a16:creationId xmlns:a16="http://schemas.microsoft.com/office/drawing/2014/main" id="{A9D16930-731B-403A-B456-DBF2F588CD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59" name="Group 52">
            <a:extLst>
              <a:ext uri="{FF2B5EF4-FFF2-40B4-BE49-F238E27FC236}">
                <a16:creationId xmlns:a16="http://schemas.microsoft.com/office/drawing/2014/main" id="{EE977DB1-C6B5-4ECE-B57D-4DD3B44FF9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9425" y="2200276"/>
            <a:ext cx="655638" cy="271463"/>
            <a:chOff x="1447" y="2562"/>
            <a:chExt cx="275" cy="114"/>
          </a:xfrm>
        </p:grpSpPr>
        <p:sp>
          <p:nvSpPr>
            <p:cNvPr id="95339" name="Rectangle 53">
              <a:extLst>
                <a:ext uri="{FF2B5EF4-FFF2-40B4-BE49-F238E27FC236}">
                  <a16:creationId xmlns:a16="http://schemas.microsoft.com/office/drawing/2014/main" id="{A14FB84E-21BD-484D-9C8A-B45F921591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0" name="Rectangle 54">
              <a:extLst>
                <a:ext uri="{FF2B5EF4-FFF2-40B4-BE49-F238E27FC236}">
                  <a16:creationId xmlns:a16="http://schemas.microsoft.com/office/drawing/2014/main" id="{D286BBA5-554F-4F05-9D8C-59D9E86C34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1" name="Rectangle 55">
              <a:extLst>
                <a:ext uri="{FF2B5EF4-FFF2-40B4-BE49-F238E27FC236}">
                  <a16:creationId xmlns:a16="http://schemas.microsoft.com/office/drawing/2014/main" id="{07B172C9-4556-43A0-9FCE-BBF5F03785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2" name="Rectangle 56">
              <a:extLst>
                <a:ext uri="{FF2B5EF4-FFF2-40B4-BE49-F238E27FC236}">
                  <a16:creationId xmlns:a16="http://schemas.microsoft.com/office/drawing/2014/main" id="{F2C57C5E-66A4-4DFE-8CE0-BA8D9DA2BF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43" name="Rectangle 57">
              <a:extLst>
                <a:ext uri="{FF2B5EF4-FFF2-40B4-BE49-F238E27FC236}">
                  <a16:creationId xmlns:a16="http://schemas.microsoft.com/office/drawing/2014/main" id="{5F0264EB-29A5-40FB-B5EA-6DF6026515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60" name="Group 58">
            <a:extLst>
              <a:ext uri="{FF2B5EF4-FFF2-40B4-BE49-F238E27FC236}">
                <a16:creationId xmlns:a16="http://schemas.microsoft.com/office/drawing/2014/main" id="{FFDBDEA8-1D69-4EB6-B6E8-9F7815AAB4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3714" y="1576388"/>
            <a:ext cx="655637" cy="271462"/>
            <a:chOff x="1447" y="2562"/>
            <a:chExt cx="275" cy="114"/>
          </a:xfrm>
        </p:grpSpPr>
        <p:sp>
          <p:nvSpPr>
            <p:cNvPr id="95334" name="Rectangle 59">
              <a:extLst>
                <a:ext uri="{FF2B5EF4-FFF2-40B4-BE49-F238E27FC236}">
                  <a16:creationId xmlns:a16="http://schemas.microsoft.com/office/drawing/2014/main" id="{50A3E7D8-A952-40FA-BF5D-38105070A2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5" name="Rectangle 60">
              <a:extLst>
                <a:ext uri="{FF2B5EF4-FFF2-40B4-BE49-F238E27FC236}">
                  <a16:creationId xmlns:a16="http://schemas.microsoft.com/office/drawing/2014/main" id="{449819EA-242F-491B-80B9-FB2050F108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6" name="Rectangle 61">
              <a:extLst>
                <a:ext uri="{FF2B5EF4-FFF2-40B4-BE49-F238E27FC236}">
                  <a16:creationId xmlns:a16="http://schemas.microsoft.com/office/drawing/2014/main" id="{65B48739-A30A-408E-ABC4-DC59EB3E8E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7" name="Rectangle 62">
              <a:extLst>
                <a:ext uri="{FF2B5EF4-FFF2-40B4-BE49-F238E27FC236}">
                  <a16:creationId xmlns:a16="http://schemas.microsoft.com/office/drawing/2014/main" id="{7F6D6DCA-7006-46A4-AF54-D7E6CAAAD9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8" name="Rectangle 63">
              <a:extLst>
                <a:ext uri="{FF2B5EF4-FFF2-40B4-BE49-F238E27FC236}">
                  <a16:creationId xmlns:a16="http://schemas.microsoft.com/office/drawing/2014/main" id="{65C82D86-A439-43F2-96BD-DDF76E3DAF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61" name="Group 64">
            <a:extLst>
              <a:ext uri="{FF2B5EF4-FFF2-40B4-BE49-F238E27FC236}">
                <a16:creationId xmlns:a16="http://schemas.microsoft.com/office/drawing/2014/main" id="{13EC19D4-5DF6-4A3E-9918-4A46737283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85288" y="2300288"/>
            <a:ext cx="919162" cy="271462"/>
            <a:chOff x="1954" y="2176"/>
            <a:chExt cx="386" cy="114"/>
          </a:xfrm>
        </p:grpSpPr>
        <p:sp>
          <p:nvSpPr>
            <p:cNvPr id="95327" name="Rectangle 65">
              <a:extLst>
                <a:ext uri="{FF2B5EF4-FFF2-40B4-BE49-F238E27FC236}">
                  <a16:creationId xmlns:a16="http://schemas.microsoft.com/office/drawing/2014/main" id="{B6C4E0AE-E4FE-4A58-8C33-DEE6145EBC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8" name="Rectangle 66">
              <a:extLst>
                <a:ext uri="{FF2B5EF4-FFF2-40B4-BE49-F238E27FC236}">
                  <a16:creationId xmlns:a16="http://schemas.microsoft.com/office/drawing/2014/main" id="{2CDB36C8-7374-4445-87F2-2C3BB12C49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9" name="Rectangle 67">
              <a:extLst>
                <a:ext uri="{FF2B5EF4-FFF2-40B4-BE49-F238E27FC236}">
                  <a16:creationId xmlns:a16="http://schemas.microsoft.com/office/drawing/2014/main" id="{AF0D16BE-0C77-4760-9286-63737634F6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5" y="2176"/>
              <a:ext cx="53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0" name="Rectangle 68">
              <a:extLst>
                <a:ext uri="{FF2B5EF4-FFF2-40B4-BE49-F238E27FC236}">
                  <a16:creationId xmlns:a16="http://schemas.microsoft.com/office/drawing/2014/main" id="{3B99499B-69BA-4CC2-A6FB-B4C791E758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1" name="Rectangle 69">
              <a:extLst>
                <a:ext uri="{FF2B5EF4-FFF2-40B4-BE49-F238E27FC236}">
                  <a16:creationId xmlns:a16="http://schemas.microsoft.com/office/drawing/2014/main" id="{F58AD9A3-3245-4BDC-8EA8-65B1CB32B4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73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2" name="Rectangle 70">
              <a:extLst>
                <a:ext uri="{FF2B5EF4-FFF2-40B4-BE49-F238E27FC236}">
                  <a16:creationId xmlns:a16="http://schemas.microsoft.com/office/drawing/2014/main" id="{D22DC970-92B3-42FA-BA59-EB2C771A70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2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33" name="Rectangle 71">
              <a:extLst>
                <a:ext uri="{FF2B5EF4-FFF2-40B4-BE49-F238E27FC236}">
                  <a16:creationId xmlns:a16="http://schemas.microsoft.com/office/drawing/2014/main" id="{31BE109C-25D5-4CB8-AF84-F00D9A984C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8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62" name="Group 72">
            <a:extLst>
              <a:ext uri="{FF2B5EF4-FFF2-40B4-BE49-F238E27FC236}">
                <a16:creationId xmlns:a16="http://schemas.microsoft.com/office/drawing/2014/main" id="{FD2B01A7-0A2D-4A57-B74D-28799B1C39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1001" y="1712913"/>
            <a:ext cx="919163" cy="271462"/>
            <a:chOff x="1954" y="2176"/>
            <a:chExt cx="386" cy="114"/>
          </a:xfrm>
        </p:grpSpPr>
        <p:sp>
          <p:nvSpPr>
            <p:cNvPr id="95320" name="Rectangle 73">
              <a:extLst>
                <a:ext uri="{FF2B5EF4-FFF2-40B4-BE49-F238E27FC236}">
                  <a16:creationId xmlns:a16="http://schemas.microsoft.com/office/drawing/2014/main" id="{802F0660-8B3D-494E-90F8-25BBCD84F7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1" name="Rectangle 74">
              <a:extLst>
                <a:ext uri="{FF2B5EF4-FFF2-40B4-BE49-F238E27FC236}">
                  <a16:creationId xmlns:a16="http://schemas.microsoft.com/office/drawing/2014/main" id="{91FC088B-A3F5-48E7-9196-2C108B0F43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2" name="Rectangle 75">
              <a:extLst>
                <a:ext uri="{FF2B5EF4-FFF2-40B4-BE49-F238E27FC236}">
                  <a16:creationId xmlns:a16="http://schemas.microsoft.com/office/drawing/2014/main" id="{20FC187B-5755-49BF-9088-EAA64FB781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5" y="2176"/>
              <a:ext cx="53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3" name="Rectangle 76">
              <a:extLst>
                <a:ext uri="{FF2B5EF4-FFF2-40B4-BE49-F238E27FC236}">
                  <a16:creationId xmlns:a16="http://schemas.microsoft.com/office/drawing/2014/main" id="{CE6F7ABC-3808-4374-A9D1-BE372A4360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4" name="Rectangle 77">
              <a:extLst>
                <a:ext uri="{FF2B5EF4-FFF2-40B4-BE49-F238E27FC236}">
                  <a16:creationId xmlns:a16="http://schemas.microsoft.com/office/drawing/2014/main" id="{E224EDDB-4F03-466C-8277-B712C1292F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73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5" name="Rectangle 78">
              <a:extLst>
                <a:ext uri="{FF2B5EF4-FFF2-40B4-BE49-F238E27FC236}">
                  <a16:creationId xmlns:a16="http://schemas.microsoft.com/office/drawing/2014/main" id="{BE1BF7D0-EA88-47C4-AB74-6E349D1FE7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2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326" name="Rectangle 79">
              <a:extLst>
                <a:ext uri="{FF2B5EF4-FFF2-40B4-BE49-F238E27FC236}">
                  <a16:creationId xmlns:a16="http://schemas.microsoft.com/office/drawing/2014/main" id="{BE245D9F-2E2A-4C3F-BCDB-4A58E76476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8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5263" name="Text Box 80">
            <a:extLst>
              <a:ext uri="{FF2B5EF4-FFF2-40B4-BE49-F238E27FC236}">
                <a16:creationId xmlns:a16="http://schemas.microsoft.com/office/drawing/2014/main" id="{1C715A88-602A-488D-8BAF-8EE8EF183A7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72250" y="4791076"/>
            <a:ext cx="3193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264" name="Text Box 81">
            <a:extLst>
              <a:ext uri="{FF2B5EF4-FFF2-40B4-BE49-F238E27FC236}">
                <a16:creationId xmlns:a16="http://schemas.microsoft.com/office/drawing/2014/main" id="{B0D37F6B-4450-4B01-9E90-2BA98E6448C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42088" y="4137026"/>
            <a:ext cx="3193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265" name="Text Box 82">
            <a:extLst>
              <a:ext uri="{FF2B5EF4-FFF2-40B4-BE49-F238E27FC236}">
                <a16:creationId xmlns:a16="http://schemas.microsoft.com/office/drawing/2014/main" id="{EB2170D1-E4B8-4014-927E-A5676FD35B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48438" y="3587751"/>
            <a:ext cx="317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266" name="Text Box 83">
            <a:extLst>
              <a:ext uri="{FF2B5EF4-FFF2-40B4-BE49-F238E27FC236}">
                <a16:creationId xmlns:a16="http://schemas.microsoft.com/office/drawing/2014/main" id="{5BD5DE19-D91F-46E3-881E-82ECF42D12B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42089" y="3079751"/>
            <a:ext cx="3190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267" name="Text Box 84">
            <a:extLst>
              <a:ext uri="{FF2B5EF4-FFF2-40B4-BE49-F238E27FC236}">
                <a16:creationId xmlns:a16="http://schemas.microsoft.com/office/drawing/2014/main" id="{FFBC5401-FE0A-4741-8A66-985C35D6EE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51614" y="2603501"/>
            <a:ext cx="3190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268" name="Text Box 85">
            <a:extLst>
              <a:ext uri="{FF2B5EF4-FFF2-40B4-BE49-F238E27FC236}">
                <a16:creationId xmlns:a16="http://schemas.microsoft.com/office/drawing/2014/main" id="{5F68EA8C-CBCA-44FF-AF22-9F2912839F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51614" y="2068514"/>
            <a:ext cx="319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7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269" name="Text Box 86">
            <a:extLst>
              <a:ext uri="{FF2B5EF4-FFF2-40B4-BE49-F238E27FC236}">
                <a16:creationId xmlns:a16="http://schemas.microsoft.com/office/drawing/2014/main" id="{798495FC-1F80-4573-838C-54124D73F5A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42089" y="6057901"/>
            <a:ext cx="3190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1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270" name="Text Box 87">
            <a:extLst>
              <a:ext uri="{FF2B5EF4-FFF2-40B4-BE49-F238E27FC236}">
                <a16:creationId xmlns:a16="http://schemas.microsoft.com/office/drawing/2014/main" id="{4B452DDC-87C0-4255-9644-19728897766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53288" y="4565651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271" name="Text Box 88">
            <a:extLst>
              <a:ext uri="{FF2B5EF4-FFF2-40B4-BE49-F238E27FC236}">
                <a16:creationId xmlns:a16="http://schemas.microsoft.com/office/drawing/2014/main" id="{5AE8200A-7E51-4260-A753-25E6A4B0E1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59638" y="386397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272" name="Text Box 89">
            <a:extLst>
              <a:ext uri="{FF2B5EF4-FFF2-40B4-BE49-F238E27FC236}">
                <a16:creationId xmlns:a16="http://schemas.microsoft.com/office/drawing/2014/main" id="{61A3260D-75D7-49AA-B224-621F539754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59638" y="3314701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273" name="Text Box 90">
            <a:extLst>
              <a:ext uri="{FF2B5EF4-FFF2-40B4-BE49-F238E27FC236}">
                <a16:creationId xmlns:a16="http://schemas.microsoft.com/office/drawing/2014/main" id="{EDB47820-40B6-4B04-85BF-89A7C97F8C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53288" y="2801938"/>
            <a:ext cx="323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274" name="Text Box 91">
            <a:extLst>
              <a:ext uri="{FF2B5EF4-FFF2-40B4-BE49-F238E27FC236}">
                <a16:creationId xmlns:a16="http://schemas.microsoft.com/office/drawing/2014/main" id="{BBDA906D-8EE8-4D93-9135-64BCD35808F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59638" y="226218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275" name="Text Box 92">
            <a:extLst>
              <a:ext uri="{FF2B5EF4-FFF2-40B4-BE49-F238E27FC236}">
                <a16:creationId xmlns:a16="http://schemas.microsoft.com/office/drawing/2014/main" id="{99F40C14-1A3E-4079-BDD3-4262DEF961B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32775" y="3489326"/>
            <a:ext cx="323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276" name="Text Box 93">
            <a:extLst>
              <a:ext uri="{FF2B5EF4-FFF2-40B4-BE49-F238E27FC236}">
                <a16:creationId xmlns:a16="http://schemas.microsoft.com/office/drawing/2014/main" id="{3AC73AB6-E919-4AA8-8C0D-0196796D29B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40713" y="2984501"/>
            <a:ext cx="323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277" name="Text Box 94">
            <a:extLst>
              <a:ext uri="{FF2B5EF4-FFF2-40B4-BE49-F238E27FC236}">
                <a16:creationId xmlns:a16="http://schemas.microsoft.com/office/drawing/2014/main" id="{4F7AF953-9833-468F-80D6-47BFA8A5003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45475" y="243046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278" name="Text Box 95">
            <a:extLst>
              <a:ext uri="{FF2B5EF4-FFF2-40B4-BE49-F238E27FC236}">
                <a16:creationId xmlns:a16="http://schemas.microsoft.com/office/drawing/2014/main" id="{63F853B7-6947-46FF-B5FA-EB33B5134B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37538" y="18256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279" name="Text Box 96">
            <a:extLst>
              <a:ext uri="{FF2B5EF4-FFF2-40B4-BE49-F238E27FC236}">
                <a16:creationId xmlns:a16="http://schemas.microsoft.com/office/drawing/2014/main" id="{C48F0A22-CFEA-4A78-977E-889306D7EED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610726" y="2543176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5280" name="Text Box 97">
            <a:extLst>
              <a:ext uri="{FF2B5EF4-FFF2-40B4-BE49-F238E27FC236}">
                <a16:creationId xmlns:a16="http://schemas.microsoft.com/office/drawing/2014/main" id="{57D2AE1B-4C08-4E9E-8F21-77DA15150D3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578975" y="1958976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5281" name="Line 98">
            <a:extLst>
              <a:ext uri="{FF2B5EF4-FFF2-40B4-BE49-F238E27FC236}">
                <a16:creationId xmlns:a16="http://schemas.microsoft.com/office/drawing/2014/main" id="{F8ACB578-0548-44E6-A6B5-755F322E001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4689" y="5954713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2" name="Line 99">
            <a:extLst>
              <a:ext uri="{FF2B5EF4-FFF2-40B4-BE49-F238E27FC236}">
                <a16:creationId xmlns:a16="http://schemas.microsoft.com/office/drawing/2014/main" id="{52E3177F-6D70-4ECA-94D6-0DD352EE40A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4697413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3" name="Line 100">
            <a:extLst>
              <a:ext uri="{FF2B5EF4-FFF2-40B4-BE49-F238E27FC236}">
                <a16:creationId xmlns:a16="http://schemas.microsoft.com/office/drawing/2014/main" id="{5ACAE81C-2A2B-4AE1-9EBD-60E6285CBF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4462463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4" name="Line 101">
            <a:extLst>
              <a:ext uri="{FF2B5EF4-FFF2-40B4-BE49-F238E27FC236}">
                <a16:creationId xmlns:a16="http://schemas.microsoft.com/office/drawing/2014/main" id="{60E7D82F-DBC9-401E-A6DC-9A43E025094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4048125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5" name="Line 102">
            <a:extLst>
              <a:ext uri="{FF2B5EF4-FFF2-40B4-BE49-F238E27FC236}">
                <a16:creationId xmlns:a16="http://schemas.microsoft.com/office/drawing/2014/main" id="{E4D8E7FE-91D9-4C55-A139-11EB2E61414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3748088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6" name="Line 103">
            <a:extLst>
              <a:ext uri="{FF2B5EF4-FFF2-40B4-BE49-F238E27FC236}">
                <a16:creationId xmlns:a16="http://schemas.microsoft.com/office/drawing/2014/main" id="{F788BFCE-5951-4CD9-8A24-BD1EE090EE7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4689" y="3484563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7" name="Line 104">
            <a:extLst>
              <a:ext uri="{FF2B5EF4-FFF2-40B4-BE49-F238E27FC236}">
                <a16:creationId xmlns:a16="http://schemas.microsoft.com/office/drawing/2014/main" id="{B7F7D70A-6A73-4B7A-B84A-1FC60796B2B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3200400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8" name="Line 105">
            <a:extLst>
              <a:ext uri="{FF2B5EF4-FFF2-40B4-BE49-F238E27FC236}">
                <a16:creationId xmlns:a16="http://schemas.microsoft.com/office/drawing/2014/main" id="{FB946F36-15E2-4C67-B8F3-507BD6D090D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2886075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89" name="Line 106">
            <a:extLst>
              <a:ext uri="{FF2B5EF4-FFF2-40B4-BE49-F238E27FC236}">
                <a16:creationId xmlns:a16="http://schemas.microsoft.com/office/drawing/2014/main" id="{32466EF5-290F-49CC-9FF5-FEFF2DBF0E0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2528888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0" name="Line 107">
            <a:extLst>
              <a:ext uri="{FF2B5EF4-FFF2-40B4-BE49-F238E27FC236}">
                <a16:creationId xmlns:a16="http://schemas.microsoft.com/office/drawing/2014/main" id="{D372C2B7-E3BB-4E4D-8A30-10425288C80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4689" y="2332038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1" name="Line 108">
            <a:extLst>
              <a:ext uri="{FF2B5EF4-FFF2-40B4-BE49-F238E27FC236}">
                <a16:creationId xmlns:a16="http://schemas.microsoft.com/office/drawing/2014/main" id="{44858322-58C9-42E9-9A6A-CF0EBA160E4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65801" y="1965325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2" name="Line 109">
            <a:extLst>
              <a:ext uri="{FF2B5EF4-FFF2-40B4-BE49-F238E27FC236}">
                <a16:creationId xmlns:a16="http://schemas.microsoft.com/office/drawing/2014/main" id="{25F198E2-3A04-47D1-A894-42E23118C1D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3389313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3" name="Line 110">
            <a:extLst>
              <a:ext uri="{FF2B5EF4-FFF2-40B4-BE49-F238E27FC236}">
                <a16:creationId xmlns:a16="http://schemas.microsoft.com/office/drawing/2014/main" id="{0EB3F488-75EB-48E4-BC08-E86FBE3C8CA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2981325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4" name="Line 111">
            <a:extLst>
              <a:ext uri="{FF2B5EF4-FFF2-40B4-BE49-F238E27FC236}">
                <a16:creationId xmlns:a16="http://schemas.microsoft.com/office/drawing/2014/main" id="{BCF811A1-6150-485D-A5E0-7EDDBAA9575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4689" y="2700338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5" name="Line 112">
            <a:extLst>
              <a:ext uri="{FF2B5EF4-FFF2-40B4-BE49-F238E27FC236}">
                <a16:creationId xmlns:a16="http://schemas.microsoft.com/office/drawing/2014/main" id="{BA7766AF-219E-4A0B-BB95-3049A99B904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2436813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6" name="Line 113">
            <a:extLst>
              <a:ext uri="{FF2B5EF4-FFF2-40B4-BE49-F238E27FC236}">
                <a16:creationId xmlns:a16="http://schemas.microsoft.com/office/drawing/2014/main" id="{BBB381FC-8F40-4E45-BECF-00BCB4A1B7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2160588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7" name="Line 114">
            <a:extLst>
              <a:ext uri="{FF2B5EF4-FFF2-40B4-BE49-F238E27FC236}">
                <a16:creationId xmlns:a16="http://schemas.microsoft.com/office/drawing/2014/main" id="{9BB1D393-0108-41DE-B171-275045796AD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56276" y="1851025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8" name="Line 115">
            <a:extLst>
              <a:ext uri="{FF2B5EF4-FFF2-40B4-BE49-F238E27FC236}">
                <a16:creationId xmlns:a16="http://schemas.microsoft.com/office/drawing/2014/main" id="{E6B4CADF-D602-400C-A90F-0E428F1A5BE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6275" y="1498601"/>
            <a:ext cx="0" cy="445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99" name="Line 116">
            <a:extLst>
              <a:ext uri="{FF2B5EF4-FFF2-40B4-BE49-F238E27FC236}">
                <a16:creationId xmlns:a16="http://schemas.microsoft.com/office/drawing/2014/main" id="{1E7BBF25-A3C5-45CB-9144-BC63AD8B1E8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65801" y="1717675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300" name="Text Box 117">
            <a:extLst>
              <a:ext uri="{FF2B5EF4-FFF2-40B4-BE49-F238E27FC236}">
                <a16:creationId xmlns:a16="http://schemas.microsoft.com/office/drawing/2014/main" id="{444D4165-CBF0-4829-A37F-5478375D4F4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08675" y="5824539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1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301" name="Text Box 118">
            <a:extLst>
              <a:ext uri="{FF2B5EF4-FFF2-40B4-BE49-F238E27FC236}">
                <a16:creationId xmlns:a16="http://schemas.microsoft.com/office/drawing/2014/main" id="{E9577952-FCA1-4F60-9EB3-4F055DD96E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13438" y="4568826"/>
            <a:ext cx="3193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302" name="Text Box 119">
            <a:extLst>
              <a:ext uri="{FF2B5EF4-FFF2-40B4-BE49-F238E27FC236}">
                <a16:creationId xmlns:a16="http://schemas.microsoft.com/office/drawing/2014/main" id="{736C1DD1-AD78-4930-973B-CC0D84C91DD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08675" y="433387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303" name="Text Box 120">
            <a:extLst>
              <a:ext uri="{FF2B5EF4-FFF2-40B4-BE49-F238E27FC236}">
                <a16:creationId xmlns:a16="http://schemas.microsoft.com/office/drawing/2014/main" id="{11D6E976-3905-427F-9F0C-B593A0B4DB4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08675" y="3921126"/>
            <a:ext cx="3193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304" name="Text Box 121">
            <a:extLst>
              <a:ext uri="{FF2B5EF4-FFF2-40B4-BE49-F238E27FC236}">
                <a16:creationId xmlns:a16="http://schemas.microsoft.com/office/drawing/2014/main" id="{67919280-2612-4386-8DD6-12C4BDCC45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11850" y="3619501"/>
            <a:ext cx="323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305" name="Text Box 122">
            <a:extLst>
              <a:ext uri="{FF2B5EF4-FFF2-40B4-BE49-F238E27FC236}">
                <a16:creationId xmlns:a16="http://schemas.microsoft.com/office/drawing/2014/main" id="{C6D7952E-DA17-494E-98F2-58FA8BEB3F3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08675" y="3357563"/>
            <a:ext cx="317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306" name="Text Box 123">
            <a:extLst>
              <a:ext uri="{FF2B5EF4-FFF2-40B4-BE49-F238E27FC236}">
                <a16:creationId xmlns:a16="http://schemas.microsoft.com/office/drawing/2014/main" id="{5AC8840F-5404-4CCE-B257-319D2389A4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13438" y="3071813"/>
            <a:ext cx="323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307" name="Text Box 124">
            <a:extLst>
              <a:ext uri="{FF2B5EF4-FFF2-40B4-BE49-F238E27FC236}">
                <a16:creationId xmlns:a16="http://schemas.microsoft.com/office/drawing/2014/main" id="{D7B1DF6C-E7C4-4C43-9F2D-857C651EA5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42038" y="326548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308" name="Text Box 125">
            <a:extLst>
              <a:ext uri="{FF2B5EF4-FFF2-40B4-BE49-F238E27FC236}">
                <a16:creationId xmlns:a16="http://schemas.microsoft.com/office/drawing/2014/main" id="{7DF5FFF0-439C-4C07-A40C-0EF9055F64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08675" y="2757488"/>
            <a:ext cx="323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309" name="Text Box 126">
            <a:extLst>
              <a:ext uri="{FF2B5EF4-FFF2-40B4-BE49-F238E27FC236}">
                <a16:creationId xmlns:a16="http://schemas.microsoft.com/office/drawing/2014/main" id="{27AC28A2-2ADF-404F-9489-115B2FE3A25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37275" y="2852738"/>
            <a:ext cx="317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310" name="Text Box 127">
            <a:extLst>
              <a:ext uri="{FF2B5EF4-FFF2-40B4-BE49-F238E27FC236}">
                <a16:creationId xmlns:a16="http://schemas.microsoft.com/office/drawing/2014/main" id="{9100E108-FA06-42C6-9030-5B769D055F7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32513" y="2571751"/>
            <a:ext cx="323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311" name="Text Box 128">
            <a:extLst>
              <a:ext uri="{FF2B5EF4-FFF2-40B4-BE49-F238E27FC236}">
                <a16:creationId xmlns:a16="http://schemas.microsoft.com/office/drawing/2014/main" id="{8DA1CF5B-908B-483A-867F-088CBFAE4B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08675" y="2403476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312" name="Text Box 129">
            <a:extLst>
              <a:ext uri="{FF2B5EF4-FFF2-40B4-BE49-F238E27FC236}">
                <a16:creationId xmlns:a16="http://schemas.microsoft.com/office/drawing/2014/main" id="{C47707CE-A049-43D6-ACB9-B2BA692EAE5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18200" y="1841501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7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95313" name="Text Box 130">
            <a:extLst>
              <a:ext uri="{FF2B5EF4-FFF2-40B4-BE49-F238E27FC236}">
                <a16:creationId xmlns:a16="http://schemas.microsoft.com/office/drawing/2014/main" id="{B1F817F6-4F51-4EB3-B50F-8EBEFED9C3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37275" y="203676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95314" name="Text Box 131">
            <a:extLst>
              <a:ext uri="{FF2B5EF4-FFF2-40B4-BE49-F238E27FC236}">
                <a16:creationId xmlns:a16="http://schemas.microsoft.com/office/drawing/2014/main" id="{2ECF6AE0-E429-481A-AB2C-C8E25A0FB82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18200" y="1593851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315" name="Text Box 132">
            <a:extLst>
              <a:ext uri="{FF2B5EF4-FFF2-40B4-BE49-F238E27FC236}">
                <a16:creationId xmlns:a16="http://schemas.microsoft.com/office/drawing/2014/main" id="{CE2BDC96-17B9-44B7-88A8-006D1B3C91F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40450" y="2309814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5316" name="Text Box 133">
            <a:extLst>
              <a:ext uri="{FF2B5EF4-FFF2-40B4-BE49-F238E27FC236}">
                <a16:creationId xmlns:a16="http://schemas.microsoft.com/office/drawing/2014/main" id="{8A6D759E-9C46-4F79-892B-0C7AFEF70F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40451" y="1727201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5317" name="Text Box 134">
            <a:extLst>
              <a:ext uri="{FF2B5EF4-FFF2-40B4-BE49-F238E27FC236}">
                <a16:creationId xmlns:a16="http://schemas.microsoft.com/office/drawing/2014/main" id="{52B20B19-3484-4280-A32A-EFBD4D167EE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08675" y="2205039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5318" name="Text Box 135">
            <a:extLst>
              <a:ext uri="{FF2B5EF4-FFF2-40B4-BE49-F238E27FC236}">
                <a16:creationId xmlns:a16="http://schemas.microsoft.com/office/drawing/2014/main" id="{04F9DDFD-37A6-4490-8C22-16DB0E7FE00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16200000">
            <a:off x="5160737" y="3836603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95319" name="Line 136">
            <a:extLst>
              <a:ext uri="{FF2B5EF4-FFF2-40B4-BE49-F238E27FC236}">
                <a16:creationId xmlns:a16="http://schemas.microsoft.com/office/drawing/2014/main" id="{BABCED99-BABD-47FE-BA2C-E7AC0A6A60E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568950" y="2589213"/>
            <a:ext cx="0" cy="7667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4FA8B2-D954-4EA0-B088-24B2E4C5DB17}"/>
                  </a:ext>
                </a:extLst>
              </p14:cNvPr>
              <p14:cNvContentPartPr/>
              <p14:nvPr/>
            </p14:nvContentPartPr>
            <p14:xfrm>
              <a:off x="1809435" y="1706580"/>
              <a:ext cx="2949120" cy="40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4FA8B2-D954-4EA0-B088-24B2E4C5DB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5795" y="1598940"/>
                <a:ext cx="305676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3BFD22-678C-46AC-860B-A0FFF947967B}"/>
                  </a:ext>
                </a:extLst>
              </p14:cNvPr>
              <p14:cNvContentPartPr/>
              <p14:nvPr/>
            </p14:nvContentPartPr>
            <p14:xfrm>
              <a:off x="1656435" y="2190420"/>
              <a:ext cx="806040" cy="97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3BFD22-678C-46AC-860B-A0FFF94796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795" y="2181780"/>
                <a:ext cx="823680" cy="99108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G08_02">
            <a:extLst>
              <a:ext uri="{FF2B5EF4-FFF2-40B4-BE49-F238E27FC236}">
                <a16:creationId xmlns:a16="http://schemas.microsoft.com/office/drawing/2014/main" id="{F0D7BDA4-43DA-4179-B262-75FD04FE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416560"/>
            <a:ext cx="487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89F60A-F13F-48FB-A899-55A903AC032A}"/>
              </a:ext>
            </a:extLst>
          </p:cNvPr>
          <p:cNvSpPr txBox="1"/>
          <p:nvPr/>
        </p:nvSpPr>
        <p:spPr>
          <a:xfrm>
            <a:off x="7071360" y="822960"/>
            <a:ext cx="361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AUFBAU FILLING ORDER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Line 2">
            <a:extLst>
              <a:ext uri="{FF2B5EF4-FFF2-40B4-BE49-F238E27FC236}">
                <a16:creationId xmlns:a16="http://schemas.microsoft.com/office/drawing/2014/main" id="{8D928B5D-198B-49B5-9457-964A54A4222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029450" y="4987926"/>
            <a:ext cx="0" cy="8239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499" name="Line 3">
            <a:extLst>
              <a:ext uri="{FF2B5EF4-FFF2-40B4-BE49-F238E27FC236}">
                <a16:creationId xmlns:a16="http://schemas.microsoft.com/office/drawing/2014/main" id="{D21C3989-5845-4A0E-BFC4-389D9B22106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418388" y="5011738"/>
            <a:ext cx="0" cy="8239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500" name="Line 4">
            <a:extLst>
              <a:ext uri="{FF2B5EF4-FFF2-40B4-BE49-F238E27FC236}">
                <a16:creationId xmlns:a16="http://schemas.microsoft.com/office/drawing/2014/main" id="{AA10D2E5-09E9-447C-8D5E-69EB5BC342C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226425" y="4987926"/>
            <a:ext cx="0" cy="8239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501" name="Line 5">
            <a:extLst>
              <a:ext uri="{FF2B5EF4-FFF2-40B4-BE49-F238E27FC236}">
                <a16:creationId xmlns:a16="http://schemas.microsoft.com/office/drawing/2014/main" id="{9A5550BD-74B8-4225-919A-276CAE2DC38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9413875" y="4987926"/>
            <a:ext cx="0" cy="8239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502" name="Line 6">
            <a:extLst>
              <a:ext uri="{FF2B5EF4-FFF2-40B4-BE49-F238E27FC236}">
                <a16:creationId xmlns:a16="http://schemas.microsoft.com/office/drawing/2014/main" id="{94F81175-78C3-403B-A4DE-CEDC05D0CF0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606800" y="4989513"/>
            <a:ext cx="0" cy="8239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503" name="Line 7">
            <a:extLst>
              <a:ext uri="{FF2B5EF4-FFF2-40B4-BE49-F238E27FC236}">
                <a16:creationId xmlns:a16="http://schemas.microsoft.com/office/drawing/2014/main" id="{47366E47-C8DE-4083-9CE0-DC335F6A8EC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35425" y="5013326"/>
            <a:ext cx="0" cy="8239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504" name="Line 8">
            <a:extLst>
              <a:ext uri="{FF2B5EF4-FFF2-40B4-BE49-F238E27FC236}">
                <a16:creationId xmlns:a16="http://schemas.microsoft.com/office/drawing/2014/main" id="{9C140BA1-0E78-4729-A15B-13BF8713F1A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430463" y="4989513"/>
            <a:ext cx="0" cy="8239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505" name="Line 9">
            <a:extLst>
              <a:ext uri="{FF2B5EF4-FFF2-40B4-BE49-F238E27FC236}">
                <a16:creationId xmlns:a16="http://schemas.microsoft.com/office/drawing/2014/main" id="{A912D701-97CA-4D09-855E-2E92FB2CFCE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32100" y="5013326"/>
            <a:ext cx="0" cy="8239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4506" name="Text Box 10">
            <a:extLst>
              <a:ext uri="{FF2B5EF4-FFF2-40B4-BE49-F238E27FC236}">
                <a16:creationId xmlns:a16="http://schemas.microsoft.com/office/drawing/2014/main" id="{E88717AD-F7C5-43F6-B804-386070510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9" y="5853114"/>
            <a:ext cx="2530475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000">
                <a:solidFill>
                  <a:srgbClr val="FFFFCC"/>
                </a:solidFill>
              </a:rPr>
              <a:t>RIGHT</a:t>
            </a:r>
          </a:p>
        </p:txBody>
      </p:sp>
      <p:sp>
        <p:nvSpPr>
          <p:cNvPr id="234507" name="Text Box 11">
            <a:extLst>
              <a:ext uri="{FF2B5EF4-FFF2-40B4-BE49-F238E27FC236}">
                <a16:creationId xmlns:a16="http://schemas.microsoft.com/office/drawing/2014/main" id="{269D077C-F792-4422-ABB8-2F93FD67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4" y="5870576"/>
            <a:ext cx="2847975" cy="8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000">
                <a:solidFill>
                  <a:srgbClr val="FFFFCC"/>
                </a:solidFill>
              </a:rPr>
              <a:t>WRONG</a:t>
            </a:r>
          </a:p>
        </p:txBody>
      </p:sp>
      <p:sp>
        <p:nvSpPr>
          <p:cNvPr id="97292" name="Rectangle 12">
            <a:extLst>
              <a:ext uri="{FF2B5EF4-FFF2-40B4-BE49-F238E27FC236}">
                <a16:creationId xmlns:a16="http://schemas.microsoft.com/office/drawing/2014/main" id="{315DCFF0-DC76-4E6B-BF13-05436CB99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Rules</a:t>
            </a:r>
          </a:p>
        </p:txBody>
      </p:sp>
      <p:grpSp>
        <p:nvGrpSpPr>
          <p:cNvPr id="234509" name="Group 13">
            <a:extLst>
              <a:ext uri="{FF2B5EF4-FFF2-40B4-BE49-F238E27FC236}">
                <a16:creationId xmlns:a16="http://schemas.microsoft.com/office/drawing/2014/main" id="{CBF3FC79-DF0D-4441-B7E5-F8C3A031CE9F}"/>
              </a:ext>
            </a:extLst>
          </p:cNvPr>
          <p:cNvGrpSpPr>
            <a:grpSpLocks/>
          </p:cNvGrpSpPr>
          <p:nvPr/>
        </p:nvGrpSpPr>
        <p:grpSpPr bwMode="auto">
          <a:xfrm>
            <a:off x="2020888" y="4851401"/>
            <a:ext cx="8189912" cy="1127125"/>
            <a:chOff x="313" y="3056"/>
            <a:chExt cx="5159" cy="710"/>
          </a:xfrm>
        </p:grpSpPr>
        <p:grpSp>
          <p:nvGrpSpPr>
            <p:cNvPr id="97299" name="Group 14">
              <a:extLst>
                <a:ext uri="{FF2B5EF4-FFF2-40B4-BE49-F238E27FC236}">
                  <a16:creationId xmlns:a16="http://schemas.microsoft.com/office/drawing/2014/main" id="{CA612BBE-BFCD-41FB-B15F-1EB723B88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3059"/>
              <a:ext cx="2261" cy="707"/>
              <a:chOff x="247" y="3043"/>
              <a:chExt cx="2261" cy="707"/>
            </a:xfrm>
          </p:grpSpPr>
          <p:sp>
            <p:nvSpPr>
              <p:cNvPr id="97304" name="Rectangle 15">
                <a:extLst>
                  <a:ext uri="{FF2B5EF4-FFF2-40B4-BE49-F238E27FC236}">
                    <a16:creationId xmlns:a16="http://schemas.microsoft.com/office/drawing/2014/main" id="{2BBD7F14-9C5E-4A97-9B1E-8FAD8F2F2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305" name="Rectangle 16">
                <a:extLst>
                  <a:ext uri="{FF2B5EF4-FFF2-40B4-BE49-F238E27FC236}">
                    <a16:creationId xmlns:a16="http://schemas.microsoft.com/office/drawing/2014/main" id="{4246DD37-3B3E-4FCD-8EBC-7BCB2A1DB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306" name="Rectangle 17">
                <a:extLst>
                  <a:ext uri="{FF2B5EF4-FFF2-40B4-BE49-F238E27FC236}">
                    <a16:creationId xmlns:a16="http://schemas.microsoft.com/office/drawing/2014/main" id="{A21E75B5-6F7A-4C9E-ADEA-AE4767222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7300" name="Group 18">
              <a:extLst>
                <a:ext uri="{FF2B5EF4-FFF2-40B4-BE49-F238E27FC236}">
                  <a16:creationId xmlns:a16="http://schemas.microsoft.com/office/drawing/2014/main" id="{95CE7E8E-2AAE-4B44-8369-E2D969A16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1" y="3056"/>
              <a:ext cx="2261" cy="707"/>
              <a:chOff x="247" y="3043"/>
              <a:chExt cx="2261" cy="707"/>
            </a:xfrm>
          </p:grpSpPr>
          <p:sp>
            <p:nvSpPr>
              <p:cNvPr id="97301" name="Rectangle 19">
                <a:extLst>
                  <a:ext uri="{FF2B5EF4-FFF2-40B4-BE49-F238E27FC236}">
                    <a16:creationId xmlns:a16="http://schemas.microsoft.com/office/drawing/2014/main" id="{4E420702-FC49-4A51-9415-A4A804DA5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302" name="Rectangle 20">
                <a:extLst>
                  <a:ext uri="{FF2B5EF4-FFF2-40B4-BE49-F238E27FC236}">
                    <a16:creationId xmlns:a16="http://schemas.microsoft.com/office/drawing/2014/main" id="{1AB61621-C161-41C1-8B35-208FC5B26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303" name="Rectangle 21">
                <a:extLst>
                  <a:ext uri="{FF2B5EF4-FFF2-40B4-BE49-F238E27FC236}">
                    <a16:creationId xmlns:a16="http://schemas.microsoft.com/office/drawing/2014/main" id="{BCE3AA5D-C0DC-459C-9007-1B5EDF5C2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4518" name="Group 22">
            <a:extLst>
              <a:ext uri="{FF2B5EF4-FFF2-40B4-BE49-F238E27FC236}">
                <a16:creationId xmlns:a16="http://schemas.microsoft.com/office/drawing/2014/main" id="{74120368-770F-4264-B295-58F6F98EF3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7651" y="4373564"/>
            <a:ext cx="2055813" cy="2066925"/>
            <a:chOff x="1531" y="1900"/>
            <a:chExt cx="1347" cy="1355"/>
          </a:xfrm>
        </p:grpSpPr>
        <p:sp>
          <p:nvSpPr>
            <p:cNvPr id="97297" name="Oval 23">
              <a:extLst>
                <a:ext uri="{FF2B5EF4-FFF2-40B4-BE49-F238E27FC236}">
                  <a16:creationId xmlns:a16="http://schemas.microsoft.com/office/drawing/2014/main" id="{74BFFA0A-9FCD-4010-AE80-6ED9C3F370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1" y="1900"/>
              <a:ext cx="1347" cy="1355"/>
            </a:xfrm>
            <a:prstGeom prst="ellipse">
              <a:avLst/>
            </a:prstGeom>
            <a:noFill/>
            <a:ln w="177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8" name="Line 24">
              <a:extLst>
                <a:ext uri="{FF2B5EF4-FFF2-40B4-BE49-F238E27FC236}">
                  <a16:creationId xmlns:a16="http://schemas.microsoft.com/office/drawing/2014/main" id="{8ECBE26E-6EEE-47DC-8604-4A58716E558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677" y="2200"/>
              <a:ext cx="1084" cy="792"/>
            </a:xfrm>
            <a:prstGeom prst="line">
              <a:avLst/>
            </a:prstGeom>
            <a:noFill/>
            <a:ln w="177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4521" name="Rectangle 25">
            <a:extLst>
              <a:ext uri="{FF2B5EF4-FFF2-40B4-BE49-F238E27FC236}">
                <a16:creationId xmlns:a16="http://schemas.microsoft.com/office/drawing/2014/main" id="{0CAC389E-F1CB-47D8-9657-9BE4300A6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7297738" cy="2727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Hund’s Rule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altLang="en-US"/>
              <a:t>Within a sublevel, place one electron per orbital before pairing them.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altLang="en-US"/>
              <a:t>“Empty Bus Seat Rule”</a:t>
            </a:r>
          </a:p>
        </p:txBody>
      </p:sp>
      <p:sp>
        <p:nvSpPr>
          <p:cNvPr id="97296" name="Rectangle 26">
            <a:extLst>
              <a:ext uri="{FF2B5EF4-FFF2-40B4-BE49-F238E27FC236}">
                <a16:creationId xmlns:a16="http://schemas.microsoft.com/office/drawing/2014/main" id="{872D6CA1-21E6-4DF7-8C22-FA28FC704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6" grpId="0" autoUpdateAnimBg="0"/>
      <p:bldP spid="234507" grpId="0" autoUpdateAnimBg="0"/>
      <p:bldP spid="23452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A985-1F17-4C9D-AB1C-1714E28C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Periodic Table</a:t>
            </a:r>
          </a:p>
        </p:txBody>
      </p:sp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B2533E1F-2E72-4BDC-A776-6B90AB4D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22" y="1444625"/>
            <a:ext cx="8114903" cy="5190054"/>
          </a:xfrm>
        </p:spPr>
      </p:pic>
    </p:spTree>
    <p:extLst>
      <p:ext uri="{BB962C8B-B14F-4D97-AF65-F5344CB8AC3E}">
        <p14:creationId xmlns:p14="http://schemas.microsoft.com/office/powerpoint/2010/main" val="315162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4204930-5943-45A8-BA30-E2C1AA79C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Energy Level Diagram of a Many-Electron Atom</a:t>
            </a:r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12B635F6-DC53-4D4D-9C7D-F317723E84A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914401"/>
            <a:ext cx="7010400" cy="5654675"/>
            <a:chOff x="240" y="576"/>
            <a:chExt cx="4416" cy="3562"/>
          </a:xfrm>
        </p:grpSpPr>
        <p:sp>
          <p:nvSpPr>
            <p:cNvPr id="21510" name="Rectangle 4">
              <a:extLst>
                <a:ext uri="{FF2B5EF4-FFF2-40B4-BE49-F238E27FC236}">
                  <a16:creationId xmlns:a16="http://schemas.microsoft.com/office/drawing/2014/main" id="{D7EC3C4F-83A1-411E-8614-B2122AA8F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696"/>
              <a:ext cx="297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1" name="Rectangle 5">
              <a:extLst>
                <a:ext uri="{FF2B5EF4-FFF2-40B4-BE49-F238E27FC236}">
                  <a16:creationId xmlns:a16="http://schemas.microsoft.com/office/drawing/2014/main" id="{DC2C7F4E-0000-4E48-B96A-A4FCA5539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928"/>
              <a:ext cx="297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2" name="Rectangle 6">
              <a:extLst>
                <a:ext uri="{FF2B5EF4-FFF2-40B4-BE49-F238E27FC236}">
                  <a16:creationId xmlns:a16="http://schemas.microsoft.com/office/drawing/2014/main" id="{420C0CBD-DA0E-4F42-A169-5C5079EC1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52"/>
              <a:ext cx="297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3" name="Rectangle 7">
              <a:extLst>
                <a:ext uri="{FF2B5EF4-FFF2-40B4-BE49-F238E27FC236}">
                  <a16:creationId xmlns:a16="http://schemas.microsoft.com/office/drawing/2014/main" id="{F09A821D-CD64-4B3A-860B-D675E192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728"/>
              <a:ext cx="297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4" name="Rectangle 8">
              <a:extLst>
                <a:ext uri="{FF2B5EF4-FFF2-40B4-BE49-F238E27FC236}">
                  <a16:creationId xmlns:a16="http://schemas.microsoft.com/office/drawing/2014/main" id="{1F73AC15-58B9-455E-94A1-80FCF7977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248"/>
              <a:ext cx="297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5" name="Rectangle 9">
              <a:extLst>
                <a:ext uri="{FF2B5EF4-FFF2-40B4-BE49-F238E27FC236}">
                  <a16:creationId xmlns:a16="http://schemas.microsoft.com/office/drawing/2014/main" id="{C164D404-8415-4784-AE8E-2354770AF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768"/>
              <a:ext cx="297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6" name="Oval 10">
              <a:extLst>
                <a:ext uri="{FF2B5EF4-FFF2-40B4-BE49-F238E27FC236}">
                  <a16:creationId xmlns:a16="http://schemas.microsoft.com/office/drawing/2014/main" id="{FC194FAB-13BA-46E3-86F1-20D6B712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912"/>
              <a:ext cx="144" cy="1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7" name="Oval 11">
              <a:extLst>
                <a:ext uri="{FF2B5EF4-FFF2-40B4-BE49-F238E27FC236}">
                  <a16:creationId xmlns:a16="http://schemas.microsoft.com/office/drawing/2014/main" id="{9BDB307D-F934-476D-967B-D04BF51D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92"/>
              <a:ext cx="144" cy="1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8" name="Oval 12">
              <a:extLst>
                <a:ext uri="{FF2B5EF4-FFF2-40B4-BE49-F238E27FC236}">
                  <a16:creationId xmlns:a16="http://schemas.microsoft.com/office/drawing/2014/main" id="{6A6486FC-4AA3-4C9D-BBA4-0CE1D43E7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872"/>
              <a:ext cx="144" cy="1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19" name="Oval 13">
              <a:extLst>
                <a:ext uri="{FF2B5EF4-FFF2-40B4-BE49-F238E27FC236}">
                  <a16:creationId xmlns:a16="http://schemas.microsoft.com/office/drawing/2014/main" id="{B332580F-98F3-4151-996C-2CDE9420A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96"/>
              <a:ext cx="144" cy="1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0" name="Oval 14">
              <a:extLst>
                <a:ext uri="{FF2B5EF4-FFF2-40B4-BE49-F238E27FC236}">
                  <a16:creationId xmlns:a16="http://schemas.microsoft.com/office/drawing/2014/main" id="{4919DD14-DC47-46CC-8806-25D27DF5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072"/>
              <a:ext cx="144" cy="1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1" name="Oval 15">
              <a:extLst>
                <a:ext uri="{FF2B5EF4-FFF2-40B4-BE49-F238E27FC236}">
                  <a16:creationId xmlns:a16="http://schemas.microsoft.com/office/drawing/2014/main" id="{A60B2C47-4E63-4E26-B414-1F8B9BD2E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744"/>
              <a:ext cx="144" cy="1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2" name="Oval 16">
              <a:extLst>
                <a:ext uri="{FF2B5EF4-FFF2-40B4-BE49-F238E27FC236}">
                  <a16:creationId xmlns:a16="http://schemas.microsoft.com/office/drawing/2014/main" id="{D61E0A69-7989-4F9A-9CF1-DF3BB74B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3" name="Oval 17">
              <a:extLst>
                <a:ext uri="{FF2B5EF4-FFF2-40B4-BE49-F238E27FC236}">
                  <a16:creationId xmlns:a16="http://schemas.microsoft.com/office/drawing/2014/main" id="{91939D0D-3AB8-4BBD-82E4-CD44678BE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68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4" name="Oval 18">
              <a:extLst>
                <a:ext uri="{FF2B5EF4-FFF2-40B4-BE49-F238E27FC236}">
                  <a16:creationId xmlns:a16="http://schemas.microsoft.com/office/drawing/2014/main" id="{5CC2C9BC-8EE2-49D2-ADDC-DDA864B0D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5" name="Oval 19">
              <a:extLst>
                <a:ext uri="{FF2B5EF4-FFF2-40B4-BE49-F238E27FC236}">
                  <a16:creationId xmlns:a16="http://schemas.microsoft.com/office/drawing/2014/main" id="{1B1B6E35-2E7F-4DB4-B7DE-F154C713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6" name="Oval 20">
              <a:extLst>
                <a:ext uri="{FF2B5EF4-FFF2-40B4-BE49-F238E27FC236}">
                  <a16:creationId xmlns:a16="http://schemas.microsoft.com/office/drawing/2014/main" id="{23DC0685-B3B8-420C-9CD3-8031DF598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7" name="Oval 21">
              <a:extLst>
                <a:ext uri="{FF2B5EF4-FFF2-40B4-BE49-F238E27FC236}">
                  <a16:creationId xmlns:a16="http://schemas.microsoft.com/office/drawing/2014/main" id="{90D8B38D-D647-4DB3-BC97-8B165540A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8" name="Oval 22">
              <a:extLst>
                <a:ext uri="{FF2B5EF4-FFF2-40B4-BE49-F238E27FC236}">
                  <a16:creationId xmlns:a16="http://schemas.microsoft.com/office/drawing/2014/main" id="{BB93B12F-53C8-474A-884E-4F8CC0971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88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9" name="Oval 23">
              <a:extLst>
                <a:ext uri="{FF2B5EF4-FFF2-40B4-BE49-F238E27FC236}">
                  <a16:creationId xmlns:a16="http://schemas.microsoft.com/office/drawing/2014/main" id="{0C90103D-7849-4B6E-AB3C-A7342549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88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0" name="Oval 24">
              <a:extLst>
                <a:ext uri="{FF2B5EF4-FFF2-40B4-BE49-F238E27FC236}">
                  <a16:creationId xmlns:a16="http://schemas.microsoft.com/office/drawing/2014/main" id="{B7C4AD0C-BAFB-47D3-BA5E-0275E6816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1" name="Oval 25">
              <a:extLst>
                <a:ext uri="{FF2B5EF4-FFF2-40B4-BE49-F238E27FC236}">
                  <a16:creationId xmlns:a16="http://schemas.microsoft.com/office/drawing/2014/main" id="{3BD56B5D-D525-49F9-A519-9EBF17293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2" name="Oval 26">
              <a:extLst>
                <a:ext uri="{FF2B5EF4-FFF2-40B4-BE49-F238E27FC236}">
                  <a16:creationId xmlns:a16="http://schemas.microsoft.com/office/drawing/2014/main" id="{251CE9EA-B4D8-452F-A293-EAE7B6A28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72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3" name="Oval 27">
              <a:extLst>
                <a:ext uri="{FF2B5EF4-FFF2-40B4-BE49-F238E27FC236}">
                  <a16:creationId xmlns:a16="http://schemas.microsoft.com/office/drawing/2014/main" id="{A2E85BDE-1E87-4258-B412-6481AEA40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72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4" name="Oval 28">
              <a:extLst>
                <a:ext uri="{FF2B5EF4-FFF2-40B4-BE49-F238E27FC236}">
                  <a16:creationId xmlns:a16="http://schemas.microsoft.com/office/drawing/2014/main" id="{7FDC944B-5F9D-479F-B92B-99439A47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0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5" name="Oval 29">
              <a:extLst>
                <a:ext uri="{FF2B5EF4-FFF2-40B4-BE49-F238E27FC236}">
                  <a16:creationId xmlns:a16="http://schemas.microsoft.com/office/drawing/2014/main" id="{24EDC804-11A9-46ED-B083-EF61A5CF5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20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6" name="Oval 30">
              <a:extLst>
                <a:ext uri="{FF2B5EF4-FFF2-40B4-BE49-F238E27FC236}">
                  <a16:creationId xmlns:a16="http://schemas.microsoft.com/office/drawing/2014/main" id="{9493D5CB-0DCE-443C-9973-63FEC4F9D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00"/>
              <a:ext cx="144" cy="144"/>
            </a:xfrm>
            <a:prstGeom prst="ellipse">
              <a:avLst/>
            </a:prstGeom>
            <a:solidFill>
              <a:srgbClr val="DDBB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7" name="Oval 31">
              <a:extLst>
                <a:ext uri="{FF2B5EF4-FFF2-40B4-BE49-F238E27FC236}">
                  <a16:creationId xmlns:a16="http://schemas.microsoft.com/office/drawing/2014/main" id="{EEC1A65F-879A-45B3-9C61-B353EC080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9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8" name="Oval 32">
              <a:extLst>
                <a:ext uri="{FF2B5EF4-FFF2-40B4-BE49-F238E27FC236}">
                  <a16:creationId xmlns:a16="http://schemas.microsoft.com/office/drawing/2014/main" id="{97EA4058-4F8C-4764-AB38-2C7716E1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39" name="Oval 33">
              <a:extLst>
                <a:ext uri="{FF2B5EF4-FFF2-40B4-BE49-F238E27FC236}">
                  <a16:creationId xmlns:a16="http://schemas.microsoft.com/office/drawing/2014/main" id="{A6DC67FF-7381-4A56-9EDE-6AB6BA04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9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0" name="Oval 34">
              <a:extLst>
                <a:ext uri="{FF2B5EF4-FFF2-40B4-BE49-F238E27FC236}">
                  <a16:creationId xmlns:a16="http://schemas.microsoft.com/office/drawing/2014/main" id="{97D88C85-F841-47A3-9DBB-D9D533E14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1" name="Oval 35">
              <a:extLst>
                <a:ext uri="{FF2B5EF4-FFF2-40B4-BE49-F238E27FC236}">
                  <a16:creationId xmlns:a16="http://schemas.microsoft.com/office/drawing/2014/main" id="{54B6245D-C64A-4EF2-A466-FA7B73B46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9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2" name="Oval 36">
              <a:extLst>
                <a:ext uri="{FF2B5EF4-FFF2-40B4-BE49-F238E27FC236}">
                  <a16:creationId xmlns:a16="http://schemas.microsoft.com/office/drawing/2014/main" id="{3F036B10-820C-443F-83A9-D9CE990F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77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3" name="Oval 37">
              <a:extLst>
                <a:ext uri="{FF2B5EF4-FFF2-40B4-BE49-F238E27FC236}">
                  <a16:creationId xmlns:a16="http://schemas.microsoft.com/office/drawing/2014/main" id="{A739A521-5D8A-491F-A228-C6CBF198E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77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4" name="Oval 38">
              <a:extLst>
                <a:ext uri="{FF2B5EF4-FFF2-40B4-BE49-F238E27FC236}">
                  <a16:creationId xmlns:a16="http://schemas.microsoft.com/office/drawing/2014/main" id="{0B290155-0677-445B-AA71-6C51CF7E4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77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5" name="Oval 39">
              <a:extLst>
                <a:ext uri="{FF2B5EF4-FFF2-40B4-BE49-F238E27FC236}">
                  <a16:creationId xmlns:a16="http://schemas.microsoft.com/office/drawing/2014/main" id="{03E5C89F-AE20-47F7-BE96-771CF916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77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6" name="Oval 40">
              <a:extLst>
                <a:ext uri="{FF2B5EF4-FFF2-40B4-BE49-F238E27FC236}">
                  <a16:creationId xmlns:a16="http://schemas.microsoft.com/office/drawing/2014/main" id="{77E2239E-5BA0-4DA4-B4D2-795BDC69E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77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7" name="Oval 41">
              <a:extLst>
                <a:ext uri="{FF2B5EF4-FFF2-40B4-BE49-F238E27FC236}">
                  <a16:creationId xmlns:a16="http://schemas.microsoft.com/office/drawing/2014/main" id="{B41C5607-883A-4E65-97BC-5867166BF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8" name="Oval 42">
              <a:extLst>
                <a:ext uri="{FF2B5EF4-FFF2-40B4-BE49-F238E27FC236}">
                  <a16:creationId xmlns:a16="http://schemas.microsoft.com/office/drawing/2014/main" id="{3D22B2F9-49B8-4E0C-AC10-FE745BAB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81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9" name="Oval 43">
              <a:extLst>
                <a:ext uri="{FF2B5EF4-FFF2-40B4-BE49-F238E27FC236}">
                  <a16:creationId xmlns:a16="http://schemas.microsoft.com/office/drawing/2014/main" id="{7766A0E2-E3C0-4BD0-BA7F-1AEF9B2B7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1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0" name="Oval 44">
              <a:extLst>
                <a:ext uri="{FF2B5EF4-FFF2-40B4-BE49-F238E27FC236}">
                  <a16:creationId xmlns:a16="http://schemas.microsoft.com/office/drawing/2014/main" id="{32406F6D-323A-4C29-824C-2B5B51EDE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81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1" name="Oval 45">
              <a:extLst>
                <a:ext uri="{FF2B5EF4-FFF2-40B4-BE49-F238E27FC236}">
                  <a16:creationId xmlns:a16="http://schemas.microsoft.com/office/drawing/2014/main" id="{601AF249-3CFE-4428-9A72-DFB08C293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6"/>
              <a:ext cx="144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2" name="Oval 46">
              <a:extLst>
                <a:ext uri="{FF2B5EF4-FFF2-40B4-BE49-F238E27FC236}">
                  <a16:creationId xmlns:a16="http://schemas.microsoft.com/office/drawing/2014/main" id="{5E402D85-CDAE-47DC-830A-EF3BD1FDC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912"/>
              <a:ext cx="144" cy="144"/>
            </a:xfrm>
            <a:prstGeom prst="ellipse">
              <a:avLst/>
            </a:prstGeom>
            <a:solidFill>
              <a:srgbClr val="ABCD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3" name="Oval 47">
              <a:extLst>
                <a:ext uri="{FF2B5EF4-FFF2-40B4-BE49-F238E27FC236}">
                  <a16:creationId xmlns:a16="http://schemas.microsoft.com/office/drawing/2014/main" id="{ADA02714-D5A8-44E6-89DD-BAB92EB3A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ellipse">
              <a:avLst/>
            </a:prstGeom>
            <a:solidFill>
              <a:srgbClr val="ABCD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4" name="Oval 48">
              <a:extLst>
                <a:ext uri="{FF2B5EF4-FFF2-40B4-BE49-F238E27FC236}">
                  <a16:creationId xmlns:a16="http://schemas.microsoft.com/office/drawing/2014/main" id="{A373F9BE-35CF-452A-A467-5B6643BD1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912"/>
              <a:ext cx="144" cy="144"/>
            </a:xfrm>
            <a:prstGeom prst="ellipse">
              <a:avLst/>
            </a:prstGeom>
            <a:solidFill>
              <a:srgbClr val="ABCD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5" name="Oval 49">
              <a:extLst>
                <a:ext uri="{FF2B5EF4-FFF2-40B4-BE49-F238E27FC236}">
                  <a16:creationId xmlns:a16="http://schemas.microsoft.com/office/drawing/2014/main" id="{4F7234DE-C68C-4269-8943-402054188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12"/>
              <a:ext cx="144" cy="144"/>
            </a:xfrm>
            <a:prstGeom prst="ellipse">
              <a:avLst/>
            </a:prstGeom>
            <a:solidFill>
              <a:srgbClr val="ABCD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6" name="Oval 50">
              <a:extLst>
                <a:ext uri="{FF2B5EF4-FFF2-40B4-BE49-F238E27FC236}">
                  <a16:creationId xmlns:a16="http://schemas.microsoft.com/office/drawing/2014/main" id="{C603CB19-ADA3-41C4-B7F9-7F3321FDC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912"/>
              <a:ext cx="144" cy="144"/>
            </a:xfrm>
            <a:prstGeom prst="ellipse">
              <a:avLst/>
            </a:prstGeom>
            <a:solidFill>
              <a:srgbClr val="ABCD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7" name="Oval 51">
              <a:extLst>
                <a:ext uri="{FF2B5EF4-FFF2-40B4-BE49-F238E27FC236}">
                  <a16:creationId xmlns:a16="http://schemas.microsoft.com/office/drawing/2014/main" id="{ADD20888-97D1-4DF2-8E41-6E717698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12"/>
              <a:ext cx="144" cy="144"/>
            </a:xfrm>
            <a:prstGeom prst="ellipse">
              <a:avLst/>
            </a:prstGeom>
            <a:solidFill>
              <a:srgbClr val="ABCD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8" name="Oval 52">
              <a:extLst>
                <a:ext uri="{FF2B5EF4-FFF2-40B4-BE49-F238E27FC236}">
                  <a16:creationId xmlns:a16="http://schemas.microsoft.com/office/drawing/2014/main" id="{6243A28C-50C8-4146-8752-2477828FC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912"/>
              <a:ext cx="144" cy="144"/>
            </a:xfrm>
            <a:prstGeom prst="ellipse">
              <a:avLst/>
            </a:prstGeom>
            <a:solidFill>
              <a:srgbClr val="ABCD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59" name="Line 53">
              <a:extLst>
                <a:ext uri="{FF2B5EF4-FFF2-40B4-BE49-F238E27FC236}">
                  <a16:creationId xmlns:a16="http://schemas.microsoft.com/office/drawing/2014/main" id="{9D134FD5-26CE-4B79-8B6A-C8CF450BB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960"/>
              <a:ext cx="0" cy="2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60" name="Text Box 54">
              <a:extLst>
                <a:ext uri="{FF2B5EF4-FFF2-40B4-BE49-F238E27FC236}">
                  <a16:creationId xmlns:a16="http://schemas.microsoft.com/office/drawing/2014/main" id="{9421C014-4ACB-43E6-B253-D64ACE28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99"/>
              <a:ext cx="10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   Arbitrary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Energy Scale</a:t>
              </a:r>
            </a:p>
          </p:txBody>
        </p:sp>
        <p:sp>
          <p:nvSpPr>
            <p:cNvPr id="21561" name="Rectangle 55">
              <a:extLst>
                <a:ext uri="{FF2B5EF4-FFF2-40B4-BE49-F238E27FC236}">
                  <a16:creationId xmlns:a16="http://schemas.microsoft.com/office/drawing/2014/main" id="{83F3846E-46B4-4738-BFD4-C6347166F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7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21562" name="Rectangle 56">
              <a:extLst>
                <a:ext uri="{FF2B5EF4-FFF2-40B4-BE49-F238E27FC236}">
                  <a16:creationId xmlns:a16="http://schemas.microsoft.com/office/drawing/2014/main" id="{BE055A5E-132A-49AB-87DB-61DB8DA88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21563" name="Rectangle 57">
              <a:extLst>
                <a:ext uri="{FF2B5EF4-FFF2-40B4-BE49-F238E27FC236}">
                  <a16:creationId xmlns:a16="http://schemas.microsoft.com/office/drawing/2014/main" id="{D61D0DE2-617D-47B7-B0BF-56AAE872E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81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32</a:t>
              </a:r>
            </a:p>
          </p:txBody>
        </p:sp>
        <p:sp>
          <p:nvSpPr>
            <p:cNvPr id="21564" name="Rectangle 58">
              <a:extLst>
                <a:ext uri="{FF2B5EF4-FFF2-40B4-BE49-F238E27FC236}">
                  <a16:creationId xmlns:a16="http://schemas.microsoft.com/office/drawing/2014/main" id="{4C0C22A2-BE77-4599-AA18-412F5DAC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0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1565" name="Rectangle 59">
              <a:extLst>
                <a:ext uri="{FF2B5EF4-FFF2-40B4-BE49-F238E27FC236}">
                  <a16:creationId xmlns:a16="http://schemas.microsoft.com/office/drawing/2014/main" id="{3129D736-897D-44DE-9552-76C29FB20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97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1566" name="Rectangle 60">
              <a:extLst>
                <a:ext uri="{FF2B5EF4-FFF2-40B4-BE49-F238E27FC236}">
                  <a16:creationId xmlns:a16="http://schemas.microsoft.com/office/drawing/2014/main" id="{3BB04949-78A6-4E86-9DC1-9AB6C88C8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567" name="Text Box 61">
              <a:extLst>
                <a:ext uri="{FF2B5EF4-FFF2-40B4-BE49-F238E27FC236}">
                  <a16:creationId xmlns:a16="http://schemas.microsoft.com/office/drawing/2014/main" id="{8DC15DE5-80B1-43E4-B448-8AA108F1D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542"/>
              <a:ext cx="2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1s</a:t>
              </a:r>
            </a:p>
          </p:txBody>
        </p:sp>
        <p:sp>
          <p:nvSpPr>
            <p:cNvPr id="21568" name="Text Box 62">
              <a:extLst>
                <a:ext uri="{FF2B5EF4-FFF2-40B4-BE49-F238E27FC236}">
                  <a16:creationId xmlns:a16="http://schemas.microsoft.com/office/drawing/2014/main" id="{7C52C135-26A8-4F34-AA43-2C3A06ABF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" y="2725"/>
              <a:ext cx="5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2s             2p</a:t>
              </a:r>
            </a:p>
          </p:txBody>
        </p:sp>
        <p:sp>
          <p:nvSpPr>
            <p:cNvPr id="21569" name="Text Box 63">
              <a:extLst>
                <a:ext uri="{FF2B5EF4-FFF2-40B4-BE49-F238E27FC236}">
                  <a16:creationId xmlns:a16="http://schemas.microsoft.com/office/drawing/2014/main" id="{25243445-C5AD-4605-AA9C-900BFC008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" y="2160"/>
              <a:ext cx="5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3s             3p</a:t>
              </a:r>
            </a:p>
          </p:txBody>
        </p:sp>
        <p:sp>
          <p:nvSpPr>
            <p:cNvPr id="21570" name="Text Box 64">
              <a:extLst>
                <a:ext uri="{FF2B5EF4-FFF2-40B4-BE49-F238E27FC236}">
                  <a16:creationId xmlns:a16="http://schemas.microsoft.com/office/drawing/2014/main" id="{642846D6-92AE-4EBA-A4C9-ED418B46B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" y="1536"/>
              <a:ext cx="1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4s             4p                         3d</a:t>
              </a:r>
            </a:p>
          </p:txBody>
        </p:sp>
        <p:sp>
          <p:nvSpPr>
            <p:cNvPr id="21571" name="Text Box 65">
              <a:extLst>
                <a:ext uri="{FF2B5EF4-FFF2-40B4-BE49-F238E27FC236}">
                  <a16:creationId xmlns:a16="http://schemas.microsoft.com/office/drawing/2014/main" id="{7005ABAD-F67F-49B0-AB8B-8828A89F8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56"/>
              <a:ext cx="1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  5s              5p                         4d</a:t>
              </a:r>
            </a:p>
          </p:txBody>
        </p:sp>
        <p:sp>
          <p:nvSpPr>
            <p:cNvPr id="21572" name="Text Box 66">
              <a:extLst>
                <a:ext uri="{FF2B5EF4-FFF2-40B4-BE49-F238E27FC236}">
                  <a16:creationId xmlns:a16="http://schemas.microsoft.com/office/drawing/2014/main" id="{639E7064-5013-4A9C-91BA-A6CE54D4D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" y="576"/>
              <a:ext cx="22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6s               6p                         5d                                           4f</a:t>
              </a:r>
            </a:p>
          </p:txBody>
        </p:sp>
        <p:sp>
          <p:nvSpPr>
            <p:cNvPr id="21573" name="Text Box 67">
              <a:extLst>
                <a:ext uri="{FF2B5EF4-FFF2-40B4-BE49-F238E27FC236}">
                  <a16:creationId xmlns:a16="http://schemas.microsoft.com/office/drawing/2014/main" id="{4A6F42EC-50DB-4BF5-B7D9-1829ED3DB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8" y="3984"/>
              <a:ext cx="5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>
                  <a:solidFill>
                    <a:srgbClr val="000000"/>
                  </a:solidFill>
                </a:rPr>
                <a:t>NUCLEUS</a:t>
              </a:r>
            </a:p>
          </p:txBody>
        </p:sp>
      </p:grpSp>
      <p:sp>
        <p:nvSpPr>
          <p:cNvPr id="21508" name="Rectangle 68">
            <a:extLst>
              <a:ext uri="{FF2B5EF4-FFF2-40B4-BE49-F238E27FC236}">
                <a16:creationId xmlns:a16="http://schemas.microsoft.com/office/drawing/2014/main" id="{EAA1B4D3-75F0-4B42-B870-E1D4861A86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0201" y="6553201"/>
            <a:ext cx="4589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O’Connor, Davis, MacNab, McClellan,  </a:t>
            </a:r>
            <a:r>
              <a:rPr lang="en-US" altLang="en-US" sz="800" u="sng">
                <a:solidFill>
                  <a:srgbClr val="000000"/>
                </a:solidFill>
              </a:rPr>
              <a:t>CHEMISTRY Experiments and Principles</a:t>
            </a:r>
            <a:r>
              <a:rPr lang="en-US" altLang="en-US" sz="800">
                <a:solidFill>
                  <a:srgbClr val="000000"/>
                </a:solidFill>
              </a:rPr>
              <a:t> </a:t>
            </a:r>
            <a:r>
              <a:rPr lang="en-US" altLang="en-US" sz="80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800">
                <a:solidFill>
                  <a:srgbClr val="000000"/>
                </a:solidFill>
              </a:rPr>
              <a:t>1982, page 177</a:t>
            </a:r>
          </a:p>
        </p:txBody>
      </p:sp>
      <p:sp>
        <p:nvSpPr>
          <p:cNvPr id="21509" name="AutoShape 6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CED1A31-FE0E-4198-9104-EBA6EB5E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>
            <a:extLst>
              <a:ext uri="{FF2B5EF4-FFF2-40B4-BE49-F238E27FC236}">
                <a16:creationId xmlns:a16="http://schemas.microsoft.com/office/drawing/2014/main" id="{7A748005-53CA-4538-AAA0-1A691E915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313" y="3206750"/>
            <a:ext cx="290512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D2FAE63D-4F4F-4A83-81D0-1509D8072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0663" y="5864225"/>
            <a:ext cx="290512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Freeform 4">
            <a:extLst>
              <a:ext uri="{FF2B5EF4-FFF2-40B4-BE49-F238E27FC236}">
                <a16:creationId xmlns:a16="http://schemas.microsoft.com/office/drawing/2014/main" id="{F016E5C7-66EF-4F3F-8717-ADC1BC3ED828}"/>
              </a:ext>
            </a:extLst>
          </p:cNvPr>
          <p:cNvSpPr>
            <a:spLocks/>
          </p:cNvSpPr>
          <p:nvPr/>
        </p:nvSpPr>
        <p:spPr bwMode="auto">
          <a:xfrm>
            <a:off x="2776539" y="3128964"/>
            <a:ext cx="2547937" cy="752475"/>
          </a:xfrm>
          <a:custGeom>
            <a:avLst/>
            <a:gdLst>
              <a:gd name="T0" fmla="*/ 0 w 1605"/>
              <a:gd name="T1" fmla="*/ 752475 h 474"/>
              <a:gd name="T2" fmla="*/ 223837 w 1605"/>
              <a:gd name="T3" fmla="*/ 752475 h 474"/>
              <a:gd name="T4" fmla="*/ 347662 w 1605"/>
              <a:gd name="T5" fmla="*/ 561975 h 474"/>
              <a:gd name="T6" fmla="*/ 823912 w 1605"/>
              <a:gd name="T7" fmla="*/ 561975 h 474"/>
              <a:gd name="T8" fmla="*/ 947737 w 1605"/>
              <a:gd name="T9" fmla="*/ 319088 h 474"/>
              <a:gd name="T10" fmla="*/ 1600200 w 1605"/>
              <a:gd name="T11" fmla="*/ 319088 h 474"/>
              <a:gd name="T12" fmla="*/ 1752600 w 1605"/>
              <a:gd name="T13" fmla="*/ 0 h 474"/>
              <a:gd name="T14" fmla="*/ 2547937 w 1605"/>
              <a:gd name="T15" fmla="*/ 0 h 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05" h="474">
                <a:moveTo>
                  <a:pt x="0" y="474"/>
                </a:moveTo>
                <a:lnTo>
                  <a:pt x="141" y="474"/>
                </a:lnTo>
                <a:lnTo>
                  <a:pt x="219" y="354"/>
                </a:lnTo>
                <a:lnTo>
                  <a:pt x="519" y="354"/>
                </a:lnTo>
                <a:lnTo>
                  <a:pt x="597" y="201"/>
                </a:lnTo>
                <a:lnTo>
                  <a:pt x="1008" y="201"/>
                </a:lnTo>
                <a:lnTo>
                  <a:pt x="1104" y="0"/>
                </a:lnTo>
                <a:lnTo>
                  <a:pt x="1605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Freeform 5">
            <a:extLst>
              <a:ext uri="{FF2B5EF4-FFF2-40B4-BE49-F238E27FC236}">
                <a16:creationId xmlns:a16="http://schemas.microsoft.com/office/drawing/2014/main" id="{2D1EB47E-8BD1-45C9-9890-4E7735075F5A}"/>
              </a:ext>
            </a:extLst>
          </p:cNvPr>
          <p:cNvSpPr>
            <a:spLocks/>
          </p:cNvSpPr>
          <p:nvPr/>
        </p:nvSpPr>
        <p:spPr bwMode="auto">
          <a:xfrm>
            <a:off x="2771775" y="3033714"/>
            <a:ext cx="1614488" cy="547687"/>
          </a:xfrm>
          <a:custGeom>
            <a:avLst/>
            <a:gdLst>
              <a:gd name="T0" fmla="*/ 0 w 1017"/>
              <a:gd name="T1" fmla="*/ 547687 h 345"/>
              <a:gd name="T2" fmla="*/ 228600 w 1017"/>
              <a:gd name="T3" fmla="*/ 547687 h 345"/>
              <a:gd name="T4" fmla="*/ 371475 w 1017"/>
              <a:gd name="T5" fmla="*/ 290512 h 345"/>
              <a:gd name="T6" fmla="*/ 819150 w 1017"/>
              <a:gd name="T7" fmla="*/ 290512 h 345"/>
              <a:gd name="T8" fmla="*/ 981075 w 1017"/>
              <a:gd name="T9" fmla="*/ 0 h 345"/>
              <a:gd name="T10" fmla="*/ 1614488 w 1017"/>
              <a:gd name="T11" fmla="*/ 0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7" h="345">
                <a:moveTo>
                  <a:pt x="0" y="345"/>
                </a:moveTo>
                <a:lnTo>
                  <a:pt x="144" y="345"/>
                </a:lnTo>
                <a:lnTo>
                  <a:pt x="234" y="183"/>
                </a:lnTo>
                <a:lnTo>
                  <a:pt x="516" y="183"/>
                </a:lnTo>
                <a:lnTo>
                  <a:pt x="618" y="0"/>
                </a:lnTo>
                <a:lnTo>
                  <a:pt x="1017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Freeform 6">
            <a:extLst>
              <a:ext uri="{FF2B5EF4-FFF2-40B4-BE49-F238E27FC236}">
                <a16:creationId xmlns:a16="http://schemas.microsoft.com/office/drawing/2014/main" id="{114C835B-2F7B-4051-9AE7-287328673630}"/>
              </a:ext>
            </a:extLst>
          </p:cNvPr>
          <p:cNvSpPr>
            <a:spLocks/>
          </p:cNvSpPr>
          <p:nvPr/>
        </p:nvSpPr>
        <p:spPr bwMode="auto">
          <a:xfrm>
            <a:off x="2771775" y="3524251"/>
            <a:ext cx="2552700" cy="690563"/>
          </a:xfrm>
          <a:custGeom>
            <a:avLst/>
            <a:gdLst>
              <a:gd name="T0" fmla="*/ 0 w 1608"/>
              <a:gd name="T1" fmla="*/ 690563 h 435"/>
              <a:gd name="T2" fmla="*/ 261938 w 1608"/>
              <a:gd name="T3" fmla="*/ 690563 h 435"/>
              <a:gd name="T4" fmla="*/ 371475 w 1608"/>
              <a:gd name="T5" fmla="*/ 504825 h 435"/>
              <a:gd name="T6" fmla="*/ 833438 w 1608"/>
              <a:gd name="T7" fmla="*/ 504825 h 435"/>
              <a:gd name="T8" fmla="*/ 962025 w 1608"/>
              <a:gd name="T9" fmla="*/ 300038 h 435"/>
              <a:gd name="T10" fmla="*/ 1628775 w 1608"/>
              <a:gd name="T11" fmla="*/ 300038 h 435"/>
              <a:gd name="T12" fmla="*/ 1762125 w 1608"/>
              <a:gd name="T13" fmla="*/ 0 h 435"/>
              <a:gd name="T14" fmla="*/ 2552700 w 1608"/>
              <a:gd name="T15" fmla="*/ 0 h 4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08" h="435">
                <a:moveTo>
                  <a:pt x="0" y="435"/>
                </a:moveTo>
                <a:lnTo>
                  <a:pt x="165" y="435"/>
                </a:lnTo>
                <a:lnTo>
                  <a:pt x="234" y="318"/>
                </a:lnTo>
                <a:lnTo>
                  <a:pt x="525" y="318"/>
                </a:lnTo>
                <a:lnTo>
                  <a:pt x="606" y="189"/>
                </a:lnTo>
                <a:lnTo>
                  <a:pt x="1026" y="189"/>
                </a:lnTo>
                <a:lnTo>
                  <a:pt x="1110" y="0"/>
                </a:lnTo>
                <a:lnTo>
                  <a:pt x="1608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7" name="Freeform 7">
            <a:extLst>
              <a:ext uri="{FF2B5EF4-FFF2-40B4-BE49-F238E27FC236}">
                <a16:creationId xmlns:a16="http://schemas.microsoft.com/office/drawing/2014/main" id="{31E1A6B5-86A3-483C-8DFF-CFD04B79F888}"/>
              </a:ext>
            </a:extLst>
          </p:cNvPr>
          <p:cNvSpPr>
            <a:spLocks/>
          </p:cNvSpPr>
          <p:nvPr/>
        </p:nvSpPr>
        <p:spPr bwMode="auto">
          <a:xfrm>
            <a:off x="2776538" y="4152900"/>
            <a:ext cx="1619250" cy="438150"/>
          </a:xfrm>
          <a:custGeom>
            <a:avLst/>
            <a:gdLst>
              <a:gd name="T0" fmla="*/ 0 w 1020"/>
              <a:gd name="T1" fmla="*/ 438150 h 276"/>
              <a:gd name="T2" fmla="*/ 242888 w 1020"/>
              <a:gd name="T3" fmla="*/ 438150 h 276"/>
              <a:gd name="T4" fmla="*/ 357188 w 1020"/>
              <a:gd name="T5" fmla="*/ 238125 h 276"/>
              <a:gd name="T6" fmla="*/ 828675 w 1020"/>
              <a:gd name="T7" fmla="*/ 238125 h 276"/>
              <a:gd name="T8" fmla="*/ 966788 w 1020"/>
              <a:gd name="T9" fmla="*/ 0 h 276"/>
              <a:gd name="T10" fmla="*/ 1619250 w 1020"/>
              <a:gd name="T11" fmla="*/ 0 h 2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0" h="276">
                <a:moveTo>
                  <a:pt x="0" y="276"/>
                </a:moveTo>
                <a:lnTo>
                  <a:pt x="153" y="276"/>
                </a:lnTo>
                <a:lnTo>
                  <a:pt x="225" y="150"/>
                </a:lnTo>
                <a:lnTo>
                  <a:pt x="522" y="150"/>
                </a:lnTo>
                <a:lnTo>
                  <a:pt x="609" y="0"/>
                </a:lnTo>
                <a:lnTo>
                  <a:pt x="1020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Freeform 8">
            <a:extLst>
              <a:ext uri="{FF2B5EF4-FFF2-40B4-BE49-F238E27FC236}">
                <a16:creationId xmlns:a16="http://schemas.microsoft.com/office/drawing/2014/main" id="{062438C5-56BC-4232-A75A-658CDB92088C}"/>
              </a:ext>
            </a:extLst>
          </p:cNvPr>
          <p:cNvSpPr>
            <a:spLocks/>
          </p:cNvSpPr>
          <p:nvPr/>
        </p:nvSpPr>
        <p:spPr bwMode="auto">
          <a:xfrm>
            <a:off x="2771775" y="4867276"/>
            <a:ext cx="838200" cy="157163"/>
          </a:xfrm>
          <a:custGeom>
            <a:avLst/>
            <a:gdLst>
              <a:gd name="T0" fmla="*/ 0 w 528"/>
              <a:gd name="T1" fmla="*/ 157163 h 99"/>
              <a:gd name="T2" fmla="*/ 242888 w 528"/>
              <a:gd name="T3" fmla="*/ 157163 h 99"/>
              <a:gd name="T4" fmla="*/ 347663 w 528"/>
              <a:gd name="T5" fmla="*/ 0 h 99"/>
              <a:gd name="T6" fmla="*/ 838200 w 528"/>
              <a:gd name="T7" fmla="*/ 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99">
                <a:moveTo>
                  <a:pt x="0" y="99"/>
                </a:moveTo>
                <a:lnTo>
                  <a:pt x="153" y="99"/>
                </a:lnTo>
                <a:lnTo>
                  <a:pt x="219" y="0"/>
                </a:lnTo>
                <a:lnTo>
                  <a:pt x="528" y="0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09E399A4-1FE7-495D-8E61-305ABF9C4D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30950" y="5334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73066" name="Group 10">
            <a:extLst>
              <a:ext uri="{FF2B5EF4-FFF2-40B4-BE49-F238E27FC236}">
                <a16:creationId xmlns:a16="http://schemas.microsoft.com/office/drawing/2014/main" id="{7356965F-DF40-4724-8EDD-C06B19F283C8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517525"/>
            <a:ext cx="3886200" cy="2546350"/>
            <a:chOff x="1680" y="326"/>
            <a:chExt cx="2448" cy="1604"/>
          </a:xfrm>
        </p:grpSpPr>
        <p:sp>
          <p:nvSpPr>
            <p:cNvPr id="36004" name="Line 11">
              <a:extLst>
                <a:ext uri="{FF2B5EF4-FFF2-40B4-BE49-F238E27FC236}">
                  <a16:creationId xmlns:a16="http://schemas.microsoft.com/office/drawing/2014/main" id="{D69D6772-9627-4808-80B5-6859308C6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04"/>
              <a:ext cx="384" cy="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05" name="Line 12">
              <a:extLst>
                <a:ext uri="{FF2B5EF4-FFF2-40B4-BE49-F238E27FC236}">
                  <a16:creationId xmlns:a16="http://schemas.microsoft.com/office/drawing/2014/main" id="{63ED8DFB-15F9-42F8-9BCC-05AD74429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432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06" name="Line 13">
              <a:extLst>
                <a:ext uri="{FF2B5EF4-FFF2-40B4-BE49-F238E27FC236}">
                  <a16:creationId xmlns:a16="http://schemas.microsoft.com/office/drawing/2014/main" id="{BB2BFE00-BA05-4222-A02B-C1B427EB8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912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07" name="Line 14">
              <a:extLst>
                <a:ext uri="{FF2B5EF4-FFF2-40B4-BE49-F238E27FC236}">
                  <a16:creationId xmlns:a16="http://schemas.microsoft.com/office/drawing/2014/main" id="{7BCF0B04-0DFA-4F53-9422-F13959158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392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08" name="Line 15">
              <a:extLst>
                <a:ext uri="{FF2B5EF4-FFF2-40B4-BE49-F238E27FC236}">
                  <a16:creationId xmlns:a16="http://schemas.microsoft.com/office/drawing/2014/main" id="{F37ED11C-6728-4A3E-B594-98A3308D4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824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09" name="Line 16">
              <a:extLst>
                <a:ext uri="{FF2B5EF4-FFF2-40B4-BE49-F238E27FC236}">
                  <a16:creationId xmlns:a16="http://schemas.microsoft.com/office/drawing/2014/main" id="{B4DA30D6-6791-4303-983C-82ACE5571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1104"/>
              <a:ext cx="336" cy="72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10" name="Line 17">
              <a:extLst>
                <a:ext uri="{FF2B5EF4-FFF2-40B4-BE49-F238E27FC236}">
                  <a16:creationId xmlns:a16="http://schemas.microsoft.com/office/drawing/2014/main" id="{3E76F3AE-31A4-47DD-873C-BEB17502B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432"/>
              <a:ext cx="336" cy="672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11" name="Line 18">
              <a:extLst>
                <a:ext uri="{FF2B5EF4-FFF2-40B4-BE49-F238E27FC236}">
                  <a16:creationId xmlns:a16="http://schemas.microsoft.com/office/drawing/2014/main" id="{F29EA857-DB58-431C-B2B9-D799C51C5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912"/>
              <a:ext cx="336" cy="192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12" name="Line 19">
              <a:extLst>
                <a:ext uri="{FF2B5EF4-FFF2-40B4-BE49-F238E27FC236}">
                  <a16:creationId xmlns:a16="http://schemas.microsoft.com/office/drawing/2014/main" id="{2DA415AC-5FA7-46EB-A921-7858797F9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104"/>
              <a:ext cx="336" cy="288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13" name="Text Box 20">
              <a:extLst>
                <a:ext uri="{FF2B5EF4-FFF2-40B4-BE49-F238E27FC236}">
                  <a16:creationId xmlns:a16="http://schemas.microsoft.com/office/drawing/2014/main" id="{87BECBCE-4A97-4EB4-B937-F13392012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326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f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6014" name="Text Box 21">
              <a:extLst>
                <a:ext uri="{FF2B5EF4-FFF2-40B4-BE49-F238E27FC236}">
                  <a16:creationId xmlns:a16="http://schemas.microsoft.com/office/drawing/2014/main" id="{BB4FD3FA-8EB0-4BB3-8F86-237DEC5C9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76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d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6015" name="Text Box 22">
              <a:extLst>
                <a:ext uri="{FF2B5EF4-FFF2-40B4-BE49-F238E27FC236}">
                  <a16:creationId xmlns:a16="http://schemas.microsoft.com/office/drawing/2014/main" id="{B2394684-DCF9-40ED-81DB-DF1F9E9C4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124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p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6016" name="Text Box 23">
              <a:extLst>
                <a:ext uri="{FF2B5EF4-FFF2-40B4-BE49-F238E27FC236}">
                  <a16:creationId xmlns:a16="http://schemas.microsoft.com/office/drawing/2014/main" id="{16E59CB0-3C08-45B2-A4AE-DD8051080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" y="168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s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6017" name="Text Box 24">
              <a:extLst>
                <a:ext uri="{FF2B5EF4-FFF2-40B4-BE49-F238E27FC236}">
                  <a16:creationId xmlns:a16="http://schemas.microsoft.com/office/drawing/2014/main" id="{7E89DABA-63D9-4C2A-984A-245341519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008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990099"/>
                  </a:solidFill>
                </a:rPr>
                <a:t>n</a:t>
              </a:r>
              <a:r>
                <a:rPr lang="en-US" altLang="en-US" sz="2000">
                  <a:solidFill>
                    <a:srgbClr val="990099"/>
                  </a:solidFill>
                </a:rPr>
                <a:t> = 4</a:t>
              </a:r>
            </a:p>
          </p:txBody>
        </p:sp>
      </p:grpSp>
      <p:grpSp>
        <p:nvGrpSpPr>
          <p:cNvPr id="173081" name="Group 25">
            <a:extLst>
              <a:ext uri="{FF2B5EF4-FFF2-40B4-BE49-F238E27FC236}">
                <a16:creationId xmlns:a16="http://schemas.microsoft.com/office/drawing/2014/main" id="{C098EDD5-19DB-4936-848D-CDFDF33C2981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2362201"/>
            <a:ext cx="3886200" cy="1768475"/>
            <a:chOff x="1680" y="1488"/>
            <a:chExt cx="2448" cy="1114"/>
          </a:xfrm>
        </p:grpSpPr>
        <p:sp>
          <p:nvSpPr>
            <p:cNvPr id="35995" name="Line 26">
              <a:extLst>
                <a:ext uri="{FF2B5EF4-FFF2-40B4-BE49-F238E27FC236}">
                  <a16:creationId xmlns:a16="http://schemas.microsoft.com/office/drawing/2014/main" id="{B3C4DF72-C5CC-47DB-B584-B1911F257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064"/>
              <a:ext cx="172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96" name="Line 27">
              <a:extLst>
                <a:ext uri="{FF2B5EF4-FFF2-40B4-BE49-F238E27FC236}">
                  <a16:creationId xmlns:a16="http://schemas.microsoft.com/office/drawing/2014/main" id="{FC520257-0477-419E-97E4-B28DFF5CB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632"/>
              <a:ext cx="100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97" name="Line 28">
              <a:extLst>
                <a:ext uri="{FF2B5EF4-FFF2-40B4-BE49-F238E27FC236}">
                  <a16:creationId xmlns:a16="http://schemas.microsoft.com/office/drawing/2014/main" id="{4066219E-5CE3-477E-9600-0B238D87A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496"/>
              <a:ext cx="100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98" name="Line 29">
              <a:extLst>
                <a:ext uri="{FF2B5EF4-FFF2-40B4-BE49-F238E27FC236}">
                  <a16:creationId xmlns:a16="http://schemas.microsoft.com/office/drawing/2014/main" id="{91B552B1-E2E2-4662-BE29-88B78D76A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2064"/>
              <a:ext cx="336" cy="4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99" name="Line 30">
              <a:extLst>
                <a:ext uri="{FF2B5EF4-FFF2-40B4-BE49-F238E27FC236}">
                  <a16:creationId xmlns:a16="http://schemas.microsoft.com/office/drawing/2014/main" id="{E2B27248-DD68-4D5E-A235-B9A6177C1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632"/>
              <a:ext cx="336" cy="4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00" name="Text Box 31">
              <a:extLst>
                <a:ext uri="{FF2B5EF4-FFF2-40B4-BE49-F238E27FC236}">
                  <a16:creationId xmlns:a16="http://schemas.microsoft.com/office/drawing/2014/main" id="{E3BBAC28-FC5F-4D40-8789-B40180BB6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148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r>
                <a:rPr lang="en-US" altLang="en-US" sz="2000" i="1">
                  <a:solidFill>
                    <a:srgbClr val="FF0000"/>
                  </a:solidFill>
                </a:rPr>
                <a:t>d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6001" name="Text Box 32">
              <a:extLst>
                <a:ext uri="{FF2B5EF4-FFF2-40B4-BE49-F238E27FC236}">
                  <a16:creationId xmlns:a16="http://schemas.microsoft.com/office/drawing/2014/main" id="{CC60871E-66A5-4663-8441-58E9B4E35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192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r>
                <a:rPr lang="en-US" altLang="en-US" sz="2000" i="1">
                  <a:solidFill>
                    <a:srgbClr val="FF0000"/>
                  </a:solidFill>
                </a:rPr>
                <a:t>p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6002" name="Text Box 33">
              <a:extLst>
                <a:ext uri="{FF2B5EF4-FFF2-40B4-BE49-F238E27FC236}">
                  <a16:creationId xmlns:a16="http://schemas.microsoft.com/office/drawing/2014/main" id="{7D3B16D2-D0BD-43E0-A5D2-52541672F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352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r>
                <a:rPr lang="en-US" altLang="en-US" sz="2000" i="1">
                  <a:solidFill>
                    <a:srgbClr val="FF0000"/>
                  </a:solidFill>
                </a:rPr>
                <a:t>s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6003" name="Text Box 34">
              <a:extLst>
                <a:ext uri="{FF2B5EF4-FFF2-40B4-BE49-F238E27FC236}">
                  <a16:creationId xmlns:a16="http://schemas.microsoft.com/office/drawing/2014/main" id="{5CB1ABCF-E18A-4A0D-8C2B-9FBE75308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920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FF0000"/>
                  </a:solidFill>
                </a:rPr>
                <a:t>n</a:t>
              </a:r>
              <a:r>
                <a:rPr lang="en-US" altLang="en-US" sz="2000">
                  <a:solidFill>
                    <a:srgbClr val="FF0000"/>
                  </a:solidFill>
                </a:rPr>
                <a:t> = 3</a:t>
              </a:r>
            </a:p>
          </p:txBody>
        </p:sp>
      </p:grpSp>
      <p:grpSp>
        <p:nvGrpSpPr>
          <p:cNvPr id="173091" name="Group 35">
            <a:extLst>
              <a:ext uri="{FF2B5EF4-FFF2-40B4-BE49-F238E27FC236}">
                <a16:creationId xmlns:a16="http://schemas.microsoft.com/office/drawing/2014/main" id="{EA9B3730-4FF5-48DC-A219-C00BAD06FA3D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4419601"/>
            <a:ext cx="3886200" cy="1158875"/>
            <a:chOff x="1680" y="2784"/>
            <a:chExt cx="2448" cy="730"/>
          </a:xfrm>
        </p:grpSpPr>
        <p:sp>
          <p:nvSpPr>
            <p:cNvPr id="35987" name="Line 36">
              <a:extLst>
                <a:ext uri="{FF2B5EF4-FFF2-40B4-BE49-F238E27FC236}">
                  <a16:creationId xmlns:a16="http://schemas.microsoft.com/office/drawing/2014/main" id="{3BAED96E-A55A-4E75-806A-84859DA80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1008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88" name="Line 37">
              <a:extLst>
                <a:ext uri="{FF2B5EF4-FFF2-40B4-BE49-F238E27FC236}">
                  <a16:creationId xmlns:a16="http://schemas.microsoft.com/office/drawing/2014/main" id="{2CD6B267-7FE7-45F5-AF31-1C66B78D5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408"/>
              <a:ext cx="1008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89" name="Line 38">
              <a:extLst>
                <a:ext uri="{FF2B5EF4-FFF2-40B4-BE49-F238E27FC236}">
                  <a16:creationId xmlns:a16="http://schemas.microsoft.com/office/drawing/2014/main" id="{8FCCB592-F711-4DF3-9323-CB70B72AC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3168"/>
              <a:ext cx="336" cy="24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90" name="Line 39">
              <a:extLst>
                <a:ext uri="{FF2B5EF4-FFF2-40B4-BE49-F238E27FC236}">
                  <a16:creationId xmlns:a16="http://schemas.microsoft.com/office/drawing/2014/main" id="{27BFCDF6-65E3-410D-9E8D-D8B63DA07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928"/>
              <a:ext cx="336" cy="24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91" name="Line 40">
              <a:extLst>
                <a:ext uri="{FF2B5EF4-FFF2-40B4-BE49-F238E27FC236}">
                  <a16:creationId xmlns:a16="http://schemas.microsoft.com/office/drawing/2014/main" id="{8AE49E0A-01AD-4493-B5BF-06D0C9093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168"/>
              <a:ext cx="384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92" name="Text Box 41">
              <a:extLst>
                <a:ext uri="{FF2B5EF4-FFF2-40B4-BE49-F238E27FC236}">
                  <a16:creationId xmlns:a16="http://schemas.microsoft.com/office/drawing/2014/main" id="{8E2B5668-7CC5-479D-BD0C-A0EB4B253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278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339966"/>
                  </a:solidFill>
                </a:rPr>
                <a:t>2</a:t>
              </a:r>
              <a:r>
                <a:rPr lang="en-US" altLang="en-US" sz="2000" i="1">
                  <a:solidFill>
                    <a:srgbClr val="339966"/>
                  </a:solidFill>
                </a:rPr>
                <a:t>p</a:t>
              </a:r>
              <a:endParaRPr lang="en-US" altLang="en-US" sz="2000">
                <a:solidFill>
                  <a:srgbClr val="339966"/>
                </a:solidFill>
              </a:endParaRPr>
            </a:p>
          </p:txBody>
        </p:sp>
        <p:sp>
          <p:nvSpPr>
            <p:cNvPr id="35993" name="Text Box 42">
              <a:extLst>
                <a:ext uri="{FF2B5EF4-FFF2-40B4-BE49-F238E27FC236}">
                  <a16:creationId xmlns:a16="http://schemas.microsoft.com/office/drawing/2014/main" id="{DD6516CA-20A1-4E87-87B6-49FC0D4C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26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339966"/>
                  </a:solidFill>
                </a:rPr>
                <a:t>2</a:t>
              </a:r>
              <a:r>
                <a:rPr lang="en-US" altLang="en-US" sz="2000" i="1">
                  <a:solidFill>
                    <a:srgbClr val="339966"/>
                  </a:solidFill>
                </a:rPr>
                <a:t>s</a:t>
              </a:r>
              <a:endParaRPr lang="en-US" altLang="en-US" sz="2000">
                <a:solidFill>
                  <a:srgbClr val="339966"/>
                </a:solidFill>
              </a:endParaRPr>
            </a:p>
          </p:txBody>
        </p:sp>
        <p:sp>
          <p:nvSpPr>
            <p:cNvPr id="35994" name="Text Box 43">
              <a:extLst>
                <a:ext uri="{FF2B5EF4-FFF2-40B4-BE49-F238E27FC236}">
                  <a16:creationId xmlns:a16="http://schemas.microsoft.com/office/drawing/2014/main" id="{9B5C48E7-20E2-4429-9E92-88E5AB916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024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339966"/>
                  </a:solidFill>
                </a:rPr>
                <a:t>n</a:t>
              </a:r>
              <a:r>
                <a:rPr lang="en-US" altLang="en-US" sz="2000">
                  <a:solidFill>
                    <a:srgbClr val="339966"/>
                  </a:solidFill>
                </a:rPr>
                <a:t> = 2</a:t>
              </a:r>
            </a:p>
          </p:txBody>
        </p:sp>
      </p:grpSp>
      <p:grpSp>
        <p:nvGrpSpPr>
          <p:cNvPr id="173100" name="Group 44">
            <a:extLst>
              <a:ext uri="{FF2B5EF4-FFF2-40B4-BE49-F238E27FC236}">
                <a16:creationId xmlns:a16="http://schemas.microsoft.com/office/drawing/2014/main" id="{1306A1B1-0AD5-444A-B7B4-4D95CDCB2701}"/>
              </a:ext>
            </a:extLst>
          </p:cNvPr>
          <p:cNvGrpSpPr>
            <a:grpSpLocks/>
          </p:cNvGrpSpPr>
          <p:nvPr/>
        </p:nvGrpSpPr>
        <p:grpSpPr bwMode="auto">
          <a:xfrm>
            <a:off x="6415088" y="5867400"/>
            <a:ext cx="3878262" cy="457200"/>
            <a:chOff x="1685" y="3696"/>
            <a:chExt cx="2443" cy="288"/>
          </a:xfrm>
        </p:grpSpPr>
        <p:sp>
          <p:nvSpPr>
            <p:cNvPr id="35984" name="Line 45">
              <a:extLst>
                <a:ext uri="{FF2B5EF4-FFF2-40B4-BE49-F238E27FC236}">
                  <a16:creationId xmlns:a16="http://schemas.microsoft.com/office/drawing/2014/main" id="{832BFE5C-38FD-42AE-8706-8E7ACCAE8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840"/>
              <a:ext cx="1680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85" name="Text Box 46">
              <a:extLst>
                <a:ext uri="{FF2B5EF4-FFF2-40B4-BE49-F238E27FC236}">
                  <a16:creationId xmlns:a16="http://schemas.microsoft.com/office/drawing/2014/main" id="{747626EB-FC5E-4FB1-A42E-B8CA64A36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" y="369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333399"/>
                  </a:solidFill>
                </a:rPr>
                <a:t>1</a:t>
              </a:r>
              <a:r>
                <a:rPr lang="en-US" altLang="en-US" sz="2000" i="1">
                  <a:solidFill>
                    <a:srgbClr val="333399"/>
                  </a:solidFill>
                </a:rPr>
                <a:t>s</a:t>
              </a:r>
              <a:endParaRPr lang="en-US" altLang="en-US" sz="2000">
                <a:solidFill>
                  <a:srgbClr val="333399"/>
                </a:solidFill>
              </a:endParaRPr>
            </a:p>
          </p:txBody>
        </p:sp>
        <p:sp>
          <p:nvSpPr>
            <p:cNvPr id="35986" name="Text Box 47">
              <a:extLst>
                <a:ext uri="{FF2B5EF4-FFF2-40B4-BE49-F238E27FC236}">
                  <a16:creationId xmlns:a16="http://schemas.microsoft.com/office/drawing/2014/main" id="{B1ABBF3C-88CC-488D-8C9E-213449D70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" y="3734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333399"/>
                  </a:solidFill>
                </a:rPr>
                <a:t>n</a:t>
              </a:r>
              <a:r>
                <a:rPr lang="en-US" altLang="en-US" sz="2000">
                  <a:solidFill>
                    <a:srgbClr val="333399"/>
                  </a:solidFill>
                </a:rPr>
                <a:t> = 1</a:t>
              </a:r>
            </a:p>
          </p:txBody>
        </p:sp>
      </p:grpSp>
      <p:sp>
        <p:nvSpPr>
          <p:cNvPr id="35854" name="Text Box 48">
            <a:extLst>
              <a:ext uri="{FF2B5EF4-FFF2-40B4-BE49-F238E27FC236}">
                <a16:creationId xmlns:a16="http://schemas.microsoft.com/office/drawing/2014/main" id="{C89B01E1-F450-4517-874C-7CFA2E840D4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501482" y="3191670"/>
            <a:ext cx="98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35855" name="Text Box 49">
            <a:extLst>
              <a:ext uri="{FF2B5EF4-FFF2-40B4-BE49-F238E27FC236}">
                <a16:creationId xmlns:a16="http://schemas.microsoft.com/office/drawing/2014/main" id="{EADA8EAD-4E65-4E43-8297-95316A0DD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4" y="715964"/>
            <a:ext cx="1944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Sublevels</a:t>
            </a:r>
          </a:p>
        </p:txBody>
      </p:sp>
      <p:pic>
        <p:nvPicPr>
          <p:cNvPr id="35856" name="Picture 50" descr="electron sublevels">
            <a:extLst>
              <a:ext uri="{FF2B5EF4-FFF2-40B4-BE49-F238E27FC236}">
                <a16:creationId xmlns:a16="http://schemas.microsoft.com/office/drawing/2014/main" id="{133104F3-B0BA-45F7-839F-23E4EA6D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73176"/>
            <a:ext cx="2286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AutoShape 5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240D6C3-6B3E-4287-B194-8CA4F84A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58" name="Rectangle 52">
            <a:extLst>
              <a:ext uri="{FF2B5EF4-FFF2-40B4-BE49-F238E27FC236}">
                <a16:creationId xmlns:a16="http://schemas.microsoft.com/office/drawing/2014/main" id="{343E0463-2C0B-4325-A199-EFB4DADF5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5772151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59" name="Rectangle 53">
            <a:extLst>
              <a:ext uri="{FF2B5EF4-FFF2-40B4-BE49-F238E27FC236}">
                <a16:creationId xmlns:a16="http://schemas.microsoft.com/office/drawing/2014/main" id="{33228A26-011E-4F9A-BBCF-0C8F0EB4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4933951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60" name="Rectangle 54">
            <a:extLst>
              <a:ext uri="{FF2B5EF4-FFF2-40B4-BE49-F238E27FC236}">
                <a16:creationId xmlns:a16="http://schemas.microsoft.com/office/drawing/2014/main" id="{E6704B62-D99A-41EE-804D-A18AF0CF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4500564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61" name="Rectangle 55">
            <a:extLst>
              <a:ext uri="{FF2B5EF4-FFF2-40B4-BE49-F238E27FC236}">
                <a16:creationId xmlns:a16="http://schemas.microsoft.com/office/drawing/2014/main" id="{45289577-0291-4BCC-AFA6-3FAA3FE9D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133851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62" name="Rectangle 56">
            <a:extLst>
              <a:ext uri="{FF2B5EF4-FFF2-40B4-BE49-F238E27FC236}">
                <a16:creationId xmlns:a16="http://schemas.microsoft.com/office/drawing/2014/main" id="{022EEA32-2B46-4150-8FD9-0567A406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3800476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63" name="Rectangle 57">
            <a:extLst>
              <a:ext uri="{FF2B5EF4-FFF2-40B4-BE49-F238E27FC236}">
                <a16:creationId xmlns:a16="http://schemas.microsoft.com/office/drawing/2014/main" id="{BF335D4C-D494-4A10-9C2A-35051338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5776914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64" name="Rectangle 58">
            <a:extLst>
              <a:ext uri="{FF2B5EF4-FFF2-40B4-BE49-F238E27FC236}">
                <a16:creationId xmlns:a16="http://schemas.microsoft.com/office/drawing/2014/main" id="{F1D9E8EC-BF92-4BFE-BCC1-1CA974689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3490914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65" name="Rectangle 59">
            <a:extLst>
              <a:ext uri="{FF2B5EF4-FFF2-40B4-BE49-F238E27FC236}">
                <a16:creationId xmlns:a16="http://schemas.microsoft.com/office/drawing/2014/main" id="{6BEA7CBF-4E13-42AC-9817-70AEA6AE5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3119439"/>
            <a:ext cx="889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5866" name="Group 60">
            <a:extLst>
              <a:ext uri="{FF2B5EF4-FFF2-40B4-BE49-F238E27FC236}">
                <a16:creationId xmlns:a16="http://schemas.microsoft.com/office/drawing/2014/main" id="{0875EB8E-8E18-4D1F-B61F-061187734B71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781551"/>
            <a:ext cx="260350" cy="180975"/>
            <a:chOff x="1086" y="3012"/>
            <a:chExt cx="164" cy="114"/>
          </a:xfrm>
        </p:grpSpPr>
        <p:sp>
          <p:nvSpPr>
            <p:cNvPr id="35981" name="Rectangle 61">
              <a:extLst>
                <a:ext uri="{FF2B5EF4-FFF2-40B4-BE49-F238E27FC236}">
                  <a16:creationId xmlns:a16="http://schemas.microsoft.com/office/drawing/2014/main" id="{E05D0F48-E447-4682-83EF-47901A0B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" y="3012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82" name="Rectangle 62">
              <a:extLst>
                <a:ext uri="{FF2B5EF4-FFF2-40B4-BE49-F238E27FC236}">
                  <a16:creationId xmlns:a16="http://schemas.microsoft.com/office/drawing/2014/main" id="{654B0965-3E03-47CB-B4A3-9439F42E0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3012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83" name="Rectangle 63">
              <a:extLst>
                <a:ext uri="{FF2B5EF4-FFF2-40B4-BE49-F238E27FC236}">
                  <a16:creationId xmlns:a16="http://schemas.microsoft.com/office/drawing/2014/main" id="{A8DD5805-17E1-43C9-8618-67295236D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012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67" name="Group 64">
            <a:extLst>
              <a:ext uri="{FF2B5EF4-FFF2-40B4-BE49-F238E27FC236}">
                <a16:creationId xmlns:a16="http://schemas.microsoft.com/office/drawing/2014/main" id="{E71F309A-5C2D-4175-9BDC-B15436138EE0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3949701"/>
            <a:ext cx="260350" cy="180975"/>
            <a:chOff x="1182" y="3108"/>
            <a:chExt cx="164" cy="114"/>
          </a:xfrm>
        </p:grpSpPr>
        <p:sp>
          <p:nvSpPr>
            <p:cNvPr id="35978" name="Rectangle 65">
              <a:extLst>
                <a:ext uri="{FF2B5EF4-FFF2-40B4-BE49-F238E27FC236}">
                  <a16:creationId xmlns:a16="http://schemas.microsoft.com/office/drawing/2014/main" id="{1C601C88-E43A-4A1B-A1E9-F6C395CB0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9" name="Rectangle 66">
              <a:extLst>
                <a:ext uri="{FF2B5EF4-FFF2-40B4-BE49-F238E27FC236}">
                  <a16:creationId xmlns:a16="http://schemas.microsoft.com/office/drawing/2014/main" id="{8BDA538C-D68D-4F9A-8076-CB7760238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80" name="Rectangle 67">
              <a:extLst>
                <a:ext uri="{FF2B5EF4-FFF2-40B4-BE49-F238E27FC236}">
                  <a16:creationId xmlns:a16="http://schemas.microsoft.com/office/drawing/2014/main" id="{50982BBD-F7D7-4392-8998-AC10601B4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68" name="Group 68">
            <a:extLst>
              <a:ext uri="{FF2B5EF4-FFF2-40B4-BE49-F238E27FC236}">
                <a16:creationId xmlns:a16="http://schemas.microsoft.com/office/drawing/2014/main" id="{FC2CAD9C-2008-48A7-8B8A-B9AE851B97AB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4314826"/>
            <a:ext cx="260350" cy="180975"/>
            <a:chOff x="1182" y="3108"/>
            <a:chExt cx="164" cy="114"/>
          </a:xfrm>
        </p:grpSpPr>
        <p:sp>
          <p:nvSpPr>
            <p:cNvPr id="35975" name="Rectangle 69">
              <a:extLst>
                <a:ext uri="{FF2B5EF4-FFF2-40B4-BE49-F238E27FC236}">
                  <a16:creationId xmlns:a16="http://schemas.microsoft.com/office/drawing/2014/main" id="{84F6E9ED-2D59-459F-9E22-BFB6B4CB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6" name="Rectangle 70">
              <a:extLst>
                <a:ext uri="{FF2B5EF4-FFF2-40B4-BE49-F238E27FC236}">
                  <a16:creationId xmlns:a16="http://schemas.microsoft.com/office/drawing/2014/main" id="{FD2CE87F-9208-4EB1-84E2-C2275E1BE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7" name="Rectangle 71">
              <a:extLst>
                <a:ext uri="{FF2B5EF4-FFF2-40B4-BE49-F238E27FC236}">
                  <a16:creationId xmlns:a16="http://schemas.microsoft.com/office/drawing/2014/main" id="{97F8DCE2-429A-4FFC-B56F-9304F334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69" name="Group 72">
            <a:extLst>
              <a:ext uri="{FF2B5EF4-FFF2-40B4-BE49-F238E27FC236}">
                <a16:creationId xmlns:a16="http://schemas.microsoft.com/office/drawing/2014/main" id="{1C97EA9C-26F0-4370-9118-A3CF67F5F134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3619501"/>
            <a:ext cx="260350" cy="180975"/>
            <a:chOff x="1182" y="3108"/>
            <a:chExt cx="164" cy="114"/>
          </a:xfrm>
        </p:grpSpPr>
        <p:sp>
          <p:nvSpPr>
            <p:cNvPr id="35972" name="Rectangle 73">
              <a:extLst>
                <a:ext uri="{FF2B5EF4-FFF2-40B4-BE49-F238E27FC236}">
                  <a16:creationId xmlns:a16="http://schemas.microsoft.com/office/drawing/2014/main" id="{2BD84883-D066-408F-8087-34C1AB44A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3" name="Rectangle 74">
              <a:extLst>
                <a:ext uri="{FF2B5EF4-FFF2-40B4-BE49-F238E27FC236}">
                  <a16:creationId xmlns:a16="http://schemas.microsoft.com/office/drawing/2014/main" id="{2FC67C60-B397-4033-9814-373C042DC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4" name="Rectangle 75">
              <a:extLst>
                <a:ext uri="{FF2B5EF4-FFF2-40B4-BE49-F238E27FC236}">
                  <a16:creationId xmlns:a16="http://schemas.microsoft.com/office/drawing/2014/main" id="{9F9E6E55-DEFC-4853-BB5D-D32EAE7E6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70" name="Group 76">
            <a:extLst>
              <a:ext uri="{FF2B5EF4-FFF2-40B4-BE49-F238E27FC236}">
                <a16:creationId xmlns:a16="http://schemas.microsoft.com/office/drawing/2014/main" id="{A460049B-CFD5-41BE-90BA-F1A55E346740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3240089"/>
            <a:ext cx="260350" cy="180975"/>
            <a:chOff x="1182" y="3108"/>
            <a:chExt cx="164" cy="114"/>
          </a:xfrm>
        </p:grpSpPr>
        <p:sp>
          <p:nvSpPr>
            <p:cNvPr id="35969" name="Rectangle 77">
              <a:extLst>
                <a:ext uri="{FF2B5EF4-FFF2-40B4-BE49-F238E27FC236}">
                  <a16:creationId xmlns:a16="http://schemas.microsoft.com/office/drawing/2014/main" id="{607C30E8-C69E-4303-90BD-2852895D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0" name="Rectangle 78">
              <a:extLst>
                <a:ext uri="{FF2B5EF4-FFF2-40B4-BE49-F238E27FC236}">
                  <a16:creationId xmlns:a16="http://schemas.microsoft.com/office/drawing/2014/main" id="{26E92661-48DA-4147-AAA8-BF1CF39D3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108"/>
              <a:ext cx="56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71" name="Rectangle 79">
              <a:extLst>
                <a:ext uri="{FF2B5EF4-FFF2-40B4-BE49-F238E27FC236}">
                  <a16:creationId xmlns:a16="http://schemas.microsoft.com/office/drawing/2014/main" id="{03FA0A46-80B6-4E17-AC72-A5D75D094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108"/>
              <a:ext cx="53" cy="114"/>
            </a:xfrm>
            <a:prstGeom prst="rect">
              <a:avLst/>
            </a:prstGeom>
            <a:solidFill>
              <a:srgbClr val="C6E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71" name="Group 80">
            <a:extLst>
              <a:ext uri="{FF2B5EF4-FFF2-40B4-BE49-F238E27FC236}">
                <a16:creationId xmlns:a16="http://schemas.microsoft.com/office/drawing/2014/main" id="{00AAB68E-AD86-47F0-B491-1BCDE1A385BD}"/>
              </a:ext>
            </a:extLst>
          </p:cNvPr>
          <p:cNvGrpSpPr>
            <a:grpSpLocks/>
          </p:cNvGrpSpPr>
          <p:nvPr/>
        </p:nvGrpSpPr>
        <p:grpSpPr bwMode="auto">
          <a:xfrm>
            <a:off x="3821113" y="4067176"/>
            <a:ext cx="436562" cy="180975"/>
            <a:chOff x="1447" y="2562"/>
            <a:chExt cx="275" cy="114"/>
          </a:xfrm>
        </p:grpSpPr>
        <p:sp>
          <p:nvSpPr>
            <p:cNvPr id="35964" name="Rectangle 81">
              <a:extLst>
                <a:ext uri="{FF2B5EF4-FFF2-40B4-BE49-F238E27FC236}">
                  <a16:creationId xmlns:a16="http://schemas.microsoft.com/office/drawing/2014/main" id="{842DFA5F-13A2-409C-88D8-B37EDBFAE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5" name="Rectangle 82">
              <a:extLst>
                <a:ext uri="{FF2B5EF4-FFF2-40B4-BE49-F238E27FC236}">
                  <a16:creationId xmlns:a16="http://schemas.microsoft.com/office/drawing/2014/main" id="{AE7DAE9F-5680-4BE3-A76E-04451A6D6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6" name="Rectangle 83">
              <a:extLst>
                <a:ext uri="{FF2B5EF4-FFF2-40B4-BE49-F238E27FC236}">
                  <a16:creationId xmlns:a16="http://schemas.microsoft.com/office/drawing/2014/main" id="{F7700F6B-7613-4991-9EDB-2CD673E25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7" name="Rectangle 84">
              <a:extLst>
                <a:ext uri="{FF2B5EF4-FFF2-40B4-BE49-F238E27FC236}">
                  <a16:creationId xmlns:a16="http://schemas.microsoft.com/office/drawing/2014/main" id="{F467A8EF-D652-426E-997E-DA382C65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8" name="Rectangle 85">
              <a:extLst>
                <a:ext uri="{FF2B5EF4-FFF2-40B4-BE49-F238E27FC236}">
                  <a16:creationId xmlns:a16="http://schemas.microsoft.com/office/drawing/2014/main" id="{9A307322-959C-45E7-B716-887AF7A1C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72" name="Group 86">
            <a:extLst>
              <a:ext uri="{FF2B5EF4-FFF2-40B4-BE49-F238E27FC236}">
                <a16:creationId xmlns:a16="http://schemas.microsoft.com/office/drawing/2014/main" id="{E6049C18-BC9C-4A61-87D2-4EF50BB9AF5F}"/>
              </a:ext>
            </a:extLst>
          </p:cNvPr>
          <p:cNvGrpSpPr>
            <a:grpSpLocks/>
          </p:cNvGrpSpPr>
          <p:nvPr/>
        </p:nvGrpSpPr>
        <p:grpSpPr bwMode="auto">
          <a:xfrm>
            <a:off x="3821113" y="3733801"/>
            <a:ext cx="436562" cy="180975"/>
            <a:chOff x="1447" y="2562"/>
            <a:chExt cx="275" cy="114"/>
          </a:xfrm>
        </p:grpSpPr>
        <p:sp>
          <p:nvSpPr>
            <p:cNvPr id="35959" name="Rectangle 87">
              <a:extLst>
                <a:ext uri="{FF2B5EF4-FFF2-40B4-BE49-F238E27FC236}">
                  <a16:creationId xmlns:a16="http://schemas.microsoft.com/office/drawing/2014/main" id="{FE540121-9531-4460-A1B4-AE2D797E1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0" name="Rectangle 88">
              <a:extLst>
                <a:ext uri="{FF2B5EF4-FFF2-40B4-BE49-F238E27FC236}">
                  <a16:creationId xmlns:a16="http://schemas.microsoft.com/office/drawing/2014/main" id="{3D2BAA5A-1F86-4C5F-ADCB-C0A127CD6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1" name="Rectangle 89">
              <a:extLst>
                <a:ext uri="{FF2B5EF4-FFF2-40B4-BE49-F238E27FC236}">
                  <a16:creationId xmlns:a16="http://schemas.microsoft.com/office/drawing/2014/main" id="{744EF46A-0FF4-4229-8FCD-9C1FCB1C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2" name="Rectangle 90">
              <a:extLst>
                <a:ext uri="{FF2B5EF4-FFF2-40B4-BE49-F238E27FC236}">
                  <a16:creationId xmlns:a16="http://schemas.microsoft.com/office/drawing/2014/main" id="{6E686D16-0186-410E-B2B5-884E9AD47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63" name="Rectangle 91">
              <a:extLst>
                <a:ext uri="{FF2B5EF4-FFF2-40B4-BE49-F238E27FC236}">
                  <a16:creationId xmlns:a16="http://schemas.microsoft.com/office/drawing/2014/main" id="{BB2BF243-352F-4D40-AF41-A1CC29CA6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73" name="Group 92">
            <a:extLst>
              <a:ext uri="{FF2B5EF4-FFF2-40B4-BE49-F238E27FC236}">
                <a16:creationId xmlns:a16="http://schemas.microsoft.com/office/drawing/2014/main" id="{0C769992-7DAA-4AF1-B49B-3CA0F29B5E7C}"/>
              </a:ext>
            </a:extLst>
          </p:cNvPr>
          <p:cNvGrpSpPr>
            <a:grpSpLocks/>
          </p:cNvGrpSpPr>
          <p:nvPr/>
        </p:nvGrpSpPr>
        <p:grpSpPr bwMode="auto">
          <a:xfrm>
            <a:off x="3821113" y="3363914"/>
            <a:ext cx="436562" cy="180975"/>
            <a:chOff x="1447" y="2562"/>
            <a:chExt cx="275" cy="114"/>
          </a:xfrm>
        </p:grpSpPr>
        <p:sp>
          <p:nvSpPr>
            <p:cNvPr id="35954" name="Rectangle 93">
              <a:extLst>
                <a:ext uri="{FF2B5EF4-FFF2-40B4-BE49-F238E27FC236}">
                  <a16:creationId xmlns:a16="http://schemas.microsoft.com/office/drawing/2014/main" id="{A7509FDB-E994-4026-9C2C-AAFC11ED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5" name="Rectangle 94">
              <a:extLst>
                <a:ext uri="{FF2B5EF4-FFF2-40B4-BE49-F238E27FC236}">
                  <a16:creationId xmlns:a16="http://schemas.microsoft.com/office/drawing/2014/main" id="{1E44D3EE-A6D4-44F6-8FFF-3ABDAE2E8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6" name="Rectangle 95">
              <a:extLst>
                <a:ext uri="{FF2B5EF4-FFF2-40B4-BE49-F238E27FC236}">
                  <a16:creationId xmlns:a16="http://schemas.microsoft.com/office/drawing/2014/main" id="{1189CC11-7CEC-4E75-A381-E93CECE85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7" name="Rectangle 96">
              <a:extLst>
                <a:ext uri="{FF2B5EF4-FFF2-40B4-BE49-F238E27FC236}">
                  <a16:creationId xmlns:a16="http://schemas.microsoft.com/office/drawing/2014/main" id="{97775D7C-CC03-406B-A5EE-848D25596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8" name="Rectangle 97">
              <a:extLst>
                <a:ext uri="{FF2B5EF4-FFF2-40B4-BE49-F238E27FC236}">
                  <a16:creationId xmlns:a16="http://schemas.microsoft.com/office/drawing/2014/main" id="{ECC909C4-1230-4B37-ADF4-C6F0171B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74" name="Group 98">
            <a:extLst>
              <a:ext uri="{FF2B5EF4-FFF2-40B4-BE49-F238E27FC236}">
                <a16:creationId xmlns:a16="http://schemas.microsoft.com/office/drawing/2014/main" id="{E32A02D9-2B19-4FD8-84C6-297B72320E95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2947989"/>
            <a:ext cx="436562" cy="180975"/>
            <a:chOff x="1447" y="2562"/>
            <a:chExt cx="275" cy="114"/>
          </a:xfrm>
        </p:grpSpPr>
        <p:sp>
          <p:nvSpPr>
            <p:cNvPr id="35949" name="Rectangle 99">
              <a:extLst>
                <a:ext uri="{FF2B5EF4-FFF2-40B4-BE49-F238E27FC236}">
                  <a16:creationId xmlns:a16="http://schemas.microsoft.com/office/drawing/2014/main" id="{ACCE4F29-9628-4C34-9620-11E6A8DF5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0" name="Rectangle 100">
              <a:extLst>
                <a:ext uri="{FF2B5EF4-FFF2-40B4-BE49-F238E27FC236}">
                  <a16:creationId xmlns:a16="http://schemas.microsoft.com/office/drawing/2014/main" id="{FE5C84C8-C1D1-4540-A8ED-349CD5B9A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1" name="Rectangle 101">
              <a:extLst>
                <a:ext uri="{FF2B5EF4-FFF2-40B4-BE49-F238E27FC236}">
                  <a16:creationId xmlns:a16="http://schemas.microsoft.com/office/drawing/2014/main" id="{D27F0233-1283-42BC-9FA6-FD66C965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2562"/>
              <a:ext cx="53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2" name="Rectangle 102">
              <a:extLst>
                <a:ext uri="{FF2B5EF4-FFF2-40B4-BE49-F238E27FC236}">
                  <a16:creationId xmlns:a16="http://schemas.microsoft.com/office/drawing/2014/main" id="{9AD6CD5D-A61E-41E4-A70E-FCE82501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53" name="Rectangle 103">
              <a:extLst>
                <a:ext uri="{FF2B5EF4-FFF2-40B4-BE49-F238E27FC236}">
                  <a16:creationId xmlns:a16="http://schemas.microsoft.com/office/drawing/2014/main" id="{218C900F-F1EA-4104-AB32-6E7D1EEA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562"/>
              <a:ext cx="56" cy="11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75" name="Group 104">
            <a:extLst>
              <a:ext uri="{FF2B5EF4-FFF2-40B4-BE49-F238E27FC236}">
                <a16:creationId xmlns:a16="http://schemas.microsoft.com/office/drawing/2014/main" id="{9AA584E2-C077-4B77-A2A1-B304DEE717C3}"/>
              </a:ext>
            </a:extLst>
          </p:cNvPr>
          <p:cNvGrpSpPr>
            <a:grpSpLocks/>
          </p:cNvGrpSpPr>
          <p:nvPr/>
        </p:nvGrpSpPr>
        <p:grpSpPr bwMode="auto">
          <a:xfrm>
            <a:off x="4611689" y="3430589"/>
            <a:ext cx="612775" cy="180975"/>
            <a:chOff x="1954" y="2176"/>
            <a:chExt cx="386" cy="114"/>
          </a:xfrm>
        </p:grpSpPr>
        <p:sp>
          <p:nvSpPr>
            <p:cNvPr id="35942" name="Rectangle 105">
              <a:extLst>
                <a:ext uri="{FF2B5EF4-FFF2-40B4-BE49-F238E27FC236}">
                  <a16:creationId xmlns:a16="http://schemas.microsoft.com/office/drawing/2014/main" id="{D558CEB8-40F5-4D8A-B308-6A6FDC6D7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3" name="Rectangle 106">
              <a:extLst>
                <a:ext uri="{FF2B5EF4-FFF2-40B4-BE49-F238E27FC236}">
                  <a16:creationId xmlns:a16="http://schemas.microsoft.com/office/drawing/2014/main" id="{A055CEC0-6188-49F8-9A34-B1CA944C5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4" name="Rectangle 107">
              <a:extLst>
                <a:ext uri="{FF2B5EF4-FFF2-40B4-BE49-F238E27FC236}">
                  <a16:creationId xmlns:a16="http://schemas.microsoft.com/office/drawing/2014/main" id="{516D2171-499F-4BD3-A40E-C7018A378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2176"/>
              <a:ext cx="53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5" name="Rectangle 108">
              <a:extLst>
                <a:ext uri="{FF2B5EF4-FFF2-40B4-BE49-F238E27FC236}">
                  <a16:creationId xmlns:a16="http://schemas.microsoft.com/office/drawing/2014/main" id="{2DBA6595-4BD9-4D9B-9FD2-69FC51872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6" name="Rectangle 109">
              <a:extLst>
                <a:ext uri="{FF2B5EF4-FFF2-40B4-BE49-F238E27FC236}">
                  <a16:creationId xmlns:a16="http://schemas.microsoft.com/office/drawing/2014/main" id="{F9764DD5-F441-4FC0-8070-C39F18B3B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7" name="Rectangle 110">
              <a:extLst>
                <a:ext uri="{FF2B5EF4-FFF2-40B4-BE49-F238E27FC236}">
                  <a16:creationId xmlns:a16="http://schemas.microsoft.com/office/drawing/2014/main" id="{F064B093-BC80-443A-B312-E3A0E491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8" name="Rectangle 111">
              <a:extLst>
                <a:ext uri="{FF2B5EF4-FFF2-40B4-BE49-F238E27FC236}">
                  <a16:creationId xmlns:a16="http://schemas.microsoft.com/office/drawing/2014/main" id="{B30837E0-1937-4E1B-8511-8D8F26BD1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76" name="Group 112">
            <a:extLst>
              <a:ext uri="{FF2B5EF4-FFF2-40B4-BE49-F238E27FC236}">
                <a16:creationId xmlns:a16="http://schemas.microsoft.com/office/drawing/2014/main" id="{5983015E-A0AA-4BBE-B424-5D89CC324C0A}"/>
              </a:ext>
            </a:extLst>
          </p:cNvPr>
          <p:cNvGrpSpPr>
            <a:grpSpLocks/>
          </p:cNvGrpSpPr>
          <p:nvPr/>
        </p:nvGrpSpPr>
        <p:grpSpPr bwMode="auto">
          <a:xfrm>
            <a:off x="4602164" y="3038476"/>
            <a:ext cx="612775" cy="180975"/>
            <a:chOff x="1954" y="2176"/>
            <a:chExt cx="386" cy="114"/>
          </a:xfrm>
        </p:grpSpPr>
        <p:sp>
          <p:nvSpPr>
            <p:cNvPr id="35935" name="Rectangle 113">
              <a:extLst>
                <a:ext uri="{FF2B5EF4-FFF2-40B4-BE49-F238E27FC236}">
                  <a16:creationId xmlns:a16="http://schemas.microsoft.com/office/drawing/2014/main" id="{7364E73B-19DD-4577-9927-E6A0A927B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36" name="Rectangle 114">
              <a:extLst>
                <a:ext uri="{FF2B5EF4-FFF2-40B4-BE49-F238E27FC236}">
                  <a16:creationId xmlns:a16="http://schemas.microsoft.com/office/drawing/2014/main" id="{B72AA9AC-B6B7-465F-A016-999C4DC4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37" name="Rectangle 115">
              <a:extLst>
                <a:ext uri="{FF2B5EF4-FFF2-40B4-BE49-F238E27FC236}">
                  <a16:creationId xmlns:a16="http://schemas.microsoft.com/office/drawing/2014/main" id="{C7882807-E42E-428A-997D-C9835BA84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2176"/>
              <a:ext cx="53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38" name="Rectangle 116">
              <a:extLst>
                <a:ext uri="{FF2B5EF4-FFF2-40B4-BE49-F238E27FC236}">
                  <a16:creationId xmlns:a16="http://schemas.microsoft.com/office/drawing/2014/main" id="{BEF82684-1E2A-40EF-A8E0-BD2562D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39" name="Rectangle 117">
              <a:extLst>
                <a:ext uri="{FF2B5EF4-FFF2-40B4-BE49-F238E27FC236}">
                  <a16:creationId xmlns:a16="http://schemas.microsoft.com/office/drawing/2014/main" id="{E3CB4BC3-402D-4B43-895C-0BC59769F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0" name="Rectangle 118">
              <a:extLst>
                <a:ext uri="{FF2B5EF4-FFF2-40B4-BE49-F238E27FC236}">
                  <a16:creationId xmlns:a16="http://schemas.microsoft.com/office/drawing/2014/main" id="{71625C75-54BA-4CC3-B740-1B36D9125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941" name="Rectangle 119">
              <a:extLst>
                <a:ext uri="{FF2B5EF4-FFF2-40B4-BE49-F238E27FC236}">
                  <a16:creationId xmlns:a16="http://schemas.microsoft.com/office/drawing/2014/main" id="{FD15E635-7283-4465-BB59-E1DA7C198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2176"/>
              <a:ext cx="56" cy="11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877" name="Text Box 120">
            <a:extLst>
              <a:ext uri="{FF2B5EF4-FFF2-40B4-BE49-F238E27FC236}">
                <a16:creationId xmlns:a16="http://schemas.microsoft.com/office/drawing/2014/main" id="{CC6B17CF-287F-495E-8CFD-E5BECE7B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5070476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878" name="Text Box 121">
            <a:extLst>
              <a:ext uri="{FF2B5EF4-FFF2-40B4-BE49-F238E27FC236}">
                <a16:creationId xmlns:a16="http://schemas.microsoft.com/office/drawing/2014/main" id="{2B21905A-A03C-4FCB-953C-B1932F9E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4645026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879" name="Text Box 122">
            <a:extLst>
              <a:ext uri="{FF2B5EF4-FFF2-40B4-BE49-F238E27FC236}">
                <a16:creationId xmlns:a16="http://schemas.microsoft.com/office/drawing/2014/main" id="{B725C0F9-9F2C-4343-8C02-C28FB0CC3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4278314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880" name="Text Box 123">
            <a:extLst>
              <a:ext uri="{FF2B5EF4-FFF2-40B4-BE49-F238E27FC236}">
                <a16:creationId xmlns:a16="http://schemas.microsoft.com/office/drawing/2014/main" id="{8E1FB80D-4D71-429A-899B-1F3B6FF3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3929064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881" name="Text Box 124">
            <a:extLst>
              <a:ext uri="{FF2B5EF4-FFF2-40B4-BE49-F238E27FC236}">
                <a16:creationId xmlns:a16="http://schemas.microsoft.com/office/drawing/2014/main" id="{0A0E0167-1A94-46C6-BCDA-E762C080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3611564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882" name="Text Box 125">
            <a:extLst>
              <a:ext uri="{FF2B5EF4-FFF2-40B4-BE49-F238E27FC236}">
                <a16:creationId xmlns:a16="http://schemas.microsoft.com/office/drawing/2014/main" id="{CF3408A9-5307-4750-8C93-19793CE5A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3270251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7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883" name="Text Box 126">
            <a:extLst>
              <a:ext uri="{FF2B5EF4-FFF2-40B4-BE49-F238E27FC236}">
                <a16:creationId xmlns:a16="http://schemas.microsoft.com/office/drawing/2014/main" id="{28EE08CF-E5A1-4AE4-8CBF-87D3C27D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5915026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1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884" name="Text Box 127">
            <a:extLst>
              <a:ext uri="{FF2B5EF4-FFF2-40B4-BE49-F238E27FC236}">
                <a16:creationId xmlns:a16="http://schemas.microsoft.com/office/drawing/2014/main" id="{5A18A884-9AF6-4403-A2EF-4127E64A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914901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85" name="Text Box 128">
            <a:extLst>
              <a:ext uri="{FF2B5EF4-FFF2-40B4-BE49-F238E27FC236}">
                <a16:creationId xmlns:a16="http://schemas.microsoft.com/office/drawing/2014/main" id="{FF455B3B-4D9E-48F8-AC01-ABAB6997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444658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86" name="Text Box 129">
            <a:extLst>
              <a:ext uri="{FF2B5EF4-FFF2-40B4-BE49-F238E27FC236}">
                <a16:creationId xmlns:a16="http://schemas.microsoft.com/office/drawing/2014/main" id="{7F72A857-F82F-4A6C-82E6-300983294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407987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87" name="Text Box 130">
            <a:extLst>
              <a:ext uri="{FF2B5EF4-FFF2-40B4-BE49-F238E27FC236}">
                <a16:creationId xmlns:a16="http://schemas.microsoft.com/office/drawing/2014/main" id="{86D4081D-786F-485A-9D8E-44A01B2B3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73856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88" name="Text Box 131">
            <a:extLst>
              <a:ext uri="{FF2B5EF4-FFF2-40B4-BE49-F238E27FC236}">
                <a16:creationId xmlns:a16="http://schemas.microsoft.com/office/drawing/2014/main" id="{4C8E0817-AFA6-46FA-B555-3C7F1CD7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3378201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89" name="Text Box 132">
            <a:extLst>
              <a:ext uri="{FF2B5EF4-FFF2-40B4-BE49-F238E27FC236}">
                <a16:creationId xmlns:a16="http://schemas.microsoft.com/office/drawing/2014/main" id="{D7F2D1D2-EDDC-4AD3-A2EB-128716B3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420211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90" name="Text Box 133">
            <a:extLst>
              <a:ext uri="{FF2B5EF4-FFF2-40B4-BE49-F238E27FC236}">
                <a16:creationId xmlns:a16="http://schemas.microsoft.com/office/drawing/2014/main" id="{A6455642-9819-42AF-92B2-28256AEB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386556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91" name="Text Box 134">
            <a:extLst>
              <a:ext uri="{FF2B5EF4-FFF2-40B4-BE49-F238E27FC236}">
                <a16:creationId xmlns:a16="http://schemas.microsoft.com/office/drawing/2014/main" id="{214DA551-57CE-4996-A841-ECEEBFF8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349567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92" name="Text Box 135">
            <a:extLst>
              <a:ext uri="{FF2B5EF4-FFF2-40B4-BE49-F238E27FC236}">
                <a16:creationId xmlns:a16="http://schemas.microsoft.com/office/drawing/2014/main" id="{399BE63B-1EB2-46A5-8AEF-C0E60DBD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092451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93" name="Text Box 136">
            <a:extLst>
              <a:ext uri="{FF2B5EF4-FFF2-40B4-BE49-F238E27FC236}">
                <a16:creationId xmlns:a16="http://schemas.microsoft.com/office/drawing/2014/main" id="{838D7465-1DA9-4127-915B-FCC7F85B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1" y="3565526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894" name="Text Box 137">
            <a:extLst>
              <a:ext uri="{FF2B5EF4-FFF2-40B4-BE49-F238E27FC236}">
                <a16:creationId xmlns:a16="http://schemas.microsoft.com/office/drawing/2014/main" id="{C02BEFCF-C976-418B-B371-208A7E82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4" y="3176589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895" name="Line 138">
            <a:extLst>
              <a:ext uri="{FF2B5EF4-FFF2-40B4-BE49-F238E27FC236}">
                <a16:creationId xmlns:a16="http://schemas.microsoft.com/office/drawing/2014/main" id="{EA0716E1-F337-46D4-B3EF-75A7F7028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6" y="5867400"/>
            <a:ext cx="10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96" name="Line 139">
            <a:extLst>
              <a:ext uri="{FF2B5EF4-FFF2-40B4-BE49-F238E27FC236}">
                <a16:creationId xmlns:a16="http://schemas.microsoft.com/office/drawing/2014/main" id="{5F9A569C-88CE-4AEB-A199-2869B58BF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5029200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97" name="Line 140">
            <a:extLst>
              <a:ext uri="{FF2B5EF4-FFF2-40B4-BE49-F238E27FC236}">
                <a16:creationId xmlns:a16="http://schemas.microsoft.com/office/drawing/2014/main" id="{6FE7EC7F-83C9-4086-8721-8F9FCC913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4872038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98" name="Line 141">
            <a:extLst>
              <a:ext uri="{FF2B5EF4-FFF2-40B4-BE49-F238E27FC236}">
                <a16:creationId xmlns:a16="http://schemas.microsoft.com/office/drawing/2014/main" id="{DD81F6EE-A459-4EDC-9E39-3B1585D4C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4595813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99" name="Line 142">
            <a:extLst>
              <a:ext uri="{FF2B5EF4-FFF2-40B4-BE49-F238E27FC236}">
                <a16:creationId xmlns:a16="http://schemas.microsoft.com/office/drawing/2014/main" id="{4D76281D-6430-44E2-9D48-5CF2AA00F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4395788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0" name="Line 143">
            <a:extLst>
              <a:ext uri="{FF2B5EF4-FFF2-40B4-BE49-F238E27FC236}">
                <a16:creationId xmlns:a16="http://schemas.microsoft.com/office/drawing/2014/main" id="{0BB4488A-5BD8-4592-908B-6DBF46253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6" y="4219575"/>
            <a:ext cx="10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1" name="Line 144">
            <a:extLst>
              <a:ext uri="{FF2B5EF4-FFF2-40B4-BE49-F238E27FC236}">
                <a16:creationId xmlns:a16="http://schemas.microsoft.com/office/drawing/2014/main" id="{63C2DC2B-9096-49B2-90A1-C42533CB8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4030663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2" name="Line 145">
            <a:extLst>
              <a:ext uri="{FF2B5EF4-FFF2-40B4-BE49-F238E27FC236}">
                <a16:creationId xmlns:a16="http://schemas.microsoft.com/office/drawing/2014/main" id="{1821A6D8-FD36-4398-BCBF-A5656D9B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3821113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3" name="Line 146">
            <a:extLst>
              <a:ext uri="{FF2B5EF4-FFF2-40B4-BE49-F238E27FC236}">
                <a16:creationId xmlns:a16="http://schemas.microsoft.com/office/drawing/2014/main" id="{A37067AF-6061-47DD-BF89-517D4D368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3582988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4" name="Line 147">
            <a:extLst>
              <a:ext uri="{FF2B5EF4-FFF2-40B4-BE49-F238E27FC236}">
                <a16:creationId xmlns:a16="http://schemas.microsoft.com/office/drawing/2014/main" id="{CD1D8C9D-0ED0-4562-ADC5-A70477077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6" y="3451225"/>
            <a:ext cx="10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5" name="Line 148">
            <a:extLst>
              <a:ext uri="{FF2B5EF4-FFF2-40B4-BE49-F238E27FC236}">
                <a16:creationId xmlns:a16="http://schemas.microsoft.com/office/drawing/2014/main" id="{C32F0898-DA83-4854-841E-4C4301379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363" y="3206750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6" name="Line 149">
            <a:extLst>
              <a:ext uri="{FF2B5EF4-FFF2-40B4-BE49-F238E27FC236}">
                <a16:creationId xmlns:a16="http://schemas.microsoft.com/office/drawing/2014/main" id="{6154E3F7-E448-416E-84C6-6E2A0FBB2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415607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7" name="Line 150">
            <a:extLst>
              <a:ext uri="{FF2B5EF4-FFF2-40B4-BE49-F238E27FC236}">
                <a16:creationId xmlns:a16="http://schemas.microsoft.com/office/drawing/2014/main" id="{4224203C-81B0-469F-99C0-200303E4D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3884613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8" name="Line 151">
            <a:extLst>
              <a:ext uri="{FF2B5EF4-FFF2-40B4-BE49-F238E27FC236}">
                <a16:creationId xmlns:a16="http://schemas.microsoft.com/office/drawing/2014/main" id="{F283F99B-CC1B-4205-A51D-92FBA09E7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6" y="3697288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09" name="Line 152">
            <a:extLst>
              <a:ext uri="{FF2B5EF4-FFF2-40B4-BE49-F238E27FC236}">
                <a16:creationId xmlns:a16="http://schemas.microsoft.com/office/drawing/2014/main" id="{A5B618C1-8CF4-427E-96E2-B14EFC2F1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352107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10" name="Line 153">
            <a:extLst>
              <a:ext uri="{FF2B5EF4-FFF2-40B4-BE49-F238E27FC236}">
                <a16:creationId xmlns:a16="http://schemas.microsoft.com/office/drawing/2014/main" id="{DA5B0DC9-0BA4-4212-B491-7DCAF26FE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33369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11" name="Line 154">
            <a:extLst>
              <a:ext uri="{FF2B5EF4-FFF2-40B4-BE49-F238E27FC236}">
                <a16:creationId xmlns:a16="http://schemas.microsoft.com/office/drawing/2014/main" id="{77E7A186-9F89-4309-9803-E5F8DA219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3130550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12" name="Line 155">
            <a:extLst>
              <a:ext uri="{FF2B5EF4-FFF2-40B4-BE49-F238E27FC236}">
                <a16:creationId xmlns:a16="http://schemas.microsoft.com/office/drawing/2014/main" id="{029321B2-CB93-4B33-B30B-D9165FFBE2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9013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13" name="Line 156">
            <a:extLst>
              <a:ext uri="{FF2B5EF4-FFF2-40B4-BE49-F238E27FC236}">
                <a16:creationId xmlns:a16="http://schemas.microsoft.com/office/drawing/2014/main" id="{5C5368F3-855D-43EB-A28C-0EBC1B526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363" y="3041650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14" name="Text Box 157">
            <a:extLst>
              <a:ext uri="{FF2B5EF4-FFF2-40B4-BE49-F238E27FC236}">
                <a16:creationId xmlns:a16="http://schemas.microsoft.com/office/drawing/2014/main" id="{0D47C73D-2821-4B99-8FDA-2FBC87F6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5732464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1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915" name="Text Box 158">
            <a:extLst>
              <a:ext uri="{FF2B5EF4-FFF2-40B4-BE49-F238E27FC236}">
                <a16:creationId xmlns:a16="http://schemas.microsoft.com/office/drawing/2014/main" id="{5EF71669-F11B-4D02-987A-65C33126D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4902201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916" name="Text Box 159">
            <a:extLst>
              <a:ext uri="{FF2B5EF4-FFF2-40B4-BE49-F238E27FC236}">
                <a16:creationId xmlns:a16="http://schemas.microsoft.com/office/drawing/2014/main" id="{145D2F6D-7E5C-4108-B4E6-BA79F415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475138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917" name="Text Box 160">
            <a:extLst>
              <a:ext uri="{FF2B5EF4-FFF2-40B4-BE49-F238E27FC236}">
                <a16:creationId xmlns:a16="http://schemas.microsoft.com/office/drawing/2014/main" id="{33A71CBA-0A74-4968-B408-6C72E92E4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4473576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918" name="Text Box 161">
            <a:extLst>
              <a:ext uri="{FF2B5EF4-FFF2-40B4-BE49-F238E27FC236}">
                <a16:creationId xmlns:a16="http://schemas.microsoft.com/office/drawing/2014/main" id="{6BC348CC-1203-48F3-A4FF-6B784A286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7513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919" name="Text Box 162">
            <a:extLst>
              <a:ext uri="{FF2B5EF4-FFF2-40B4-BE49-F238E27FC236}">
                <a16:creationId xmlns:a16="http://schemas.microsoft.com/office/drawing/2014/main" id="{C8CD1C0C-8941-4CE4-A3F3-B1E61FE3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4106864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920" name="Text Box 163">
            <a:extLst>
              <a:ext uri="{FF2B5EF4-FFF2-40B4-BE49-F238E27FC236}">
                <a16:creationId xmlns:a16="http://schemas.microsoft.com/office/drawing/2014/main" id="{B1B77EEE-5110-42D9-B4D3-D99B6FDB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391318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921" name="Text Box 164">
            <a:extLst>
              <a:ext uri="{FF2B5EF4-FFF2-40B4-BE49-F238E27FC236}">
                <a16:creationId xmlns:a16="http://schemas.microsoft.com/office/drawing/2014/main" id="{3C7747B6-0CB5-4715-BCBA-4EEEBAEC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40354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3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922" name="Text Box 165">
            <a:extLst>
              <a:ext uri="{FF2B5EF4-FFF2-40B4-BE49-F238E27FC236}">
                <a16:creationId xmlns:a16="http://schemas.microsoft.com/office/drawing/2014/main" id="{BF3C938D-E3AB-4D52-A36C-2174451E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368141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923" name="Text Box 166">
            <a:extLst>
              <a:ext uri="{FF2B5EF4-FFF2-40B4-BE49-F238E27FC236}">
                <a16:creationId xmlns:a16="http://schemas.microsoft.com/office/drawing/2014/main" id="{C658C93F-CA04-42CD-8EB8-94F3B615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3767139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924" name="Text Box 167">
            <a:extLst>
              <a:ext uri="{FF2B5EF4-FFF2-40B4-BE49-F238E27FC236}">
                <a16:creationId xmlns:a16="http://schemas.microsoft.com/office/drawing/2014/main" id="{FD33DC99-2F6C-4F52-B270-8B3E68EF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56711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925" name="Text Box 168">
            <a:extLst>
              <a:ext uri="{FF2B5EF4-FFF2-40B4-BE49-F238E27FC236}">
                <a16:creationId xmlns:a16="http://schemas.microsoft.com/office/drawing/2014/main" id="{F340E1E2-B1F2-4563-AFD0-36280BF2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3473451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926" name="Text Box 169">
            <a:extLst>
              <a:ext uri="{FF2B5EF4-FFF2-40B4-BE49-F238E27FC236}">
                <a16:creationId xmlns:a16="http://schemas.microsoft.com/office/drawing/2014/main" id="{5CCB9469-CA10-44C2-8C22-904B630B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3092451"/>
            <a:ext cx="317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7</a:t>
            </a:r>
            <a:r>
              <a:rPr lang="en-US" altLang="en-US" sz="1000" i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5927" name="Text Box 170">
            <a:extLst>
              <a:ext uri="{FF2B5EF4-FFF2-40B4-BE49-F238E27FC236}">
                <a16:creationId xmlns:a16="http://schemas.microsoft.com/office/drawing/2014/main" id="{CFFEFDBA-E10E-4F29-A51F-84EC34EA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321627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928" name="Text Box 171">
            <a:extLst>
              <a:ext uri="{FF2B5EF4-FFF2-40B4-BE49-F238E27FC236}">
                <a16:creationId xmlns:a16="http://schemas.microsoft.com/office/drawing/2014/main" id="{685F8CD9-91DC-4D01-88F2-25863D6D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291147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6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929" name="Text Box 172">
            <a:extLst>
              <a:ext uri="{FF2B5EF4-FFF2-40B4-BE49-F238E27FC236}">
                <a16:creationId xmlns:a16="http://schemas.microsoft.com/office/drawing/2014/main" id="{681CC0C6-32F0-4F76-8694-3ACA6D97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6" y="3392489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4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930" name="Text Box 173">
            <a:extLst>
              <a:ext uri="{FF2B5EF4-FFF2-40B4-BE49-F238E27FC236}">
                <a16:creationId xmlns:a16="http://schemas.microsoft.com/office/drawing/2014/main" id="{CE684FA7-733D-46B2-874D-733EC532B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022601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931" name="Text Box 174">
            <a:extLst>
              <a:ext uri="{FF2B5EF4-FFF2-40B4-BE49-F238E27FC236}">
                <a16:creationId xmlns:a16="http://schemas.microsoft.com/office/drawing/2014/main" id="{1DB7CC06-110D-4A81-A8CE-E50DBD812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331628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5</a:t>
            </a:r>
            <a:r>
              <a:rPr lang="en-US" altLang="en-US" sz="1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932" name="Text Box 175">
            <a:extLst>
              <a:ext uri="{FF2B5EF4-FFF2-40B4-BE49-F238E27FC236}">
                <a16:creationId xmlns:a16="http://schemas.microsoft.com/office/drawing/2014/main" id="{FBC9975A-ACB7-4B12-86FE-E4AECB504FC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97051" y="4302126"/>
            <a:ext cx="665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35933" name="Line 176">
            <a:extLst>
              <a:ext uri="{FF2B5EF4-FFF2-40B4-BE49-F238E27FC236}">
                <a16:creationId xmlns:a16="http://schemas.microsoft.com/office/drawing/2014/main" id="{F60BB8FC-95B5-4568-8158-140D581593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622676"/>
            <a:ext cx="0" cy="511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34" name="Rectangle 177">
            <a:extLst>
              <a:ext uri="{FF2B5EF4-FFF2-40B4-BE49-F238E27FC236}">
                <a16:creationId xmlns:a16="http://schemas.microsoft.com/office/drawing/2014/main" id="{AD2363F2-81D5-48BC-B8DC-CFB60CB3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759076"/>
            <a:ext cx="3473450" cy="34004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>
            <a:extLst>
              <a:ext uri="{FF2B5EF4-FFF2-40B4-BE49-F238E27FC236}">
                <a16:creationId xmlns:a16="http://schemas.microsoft.com/office/drawing/2014/main" id="{646E25D2-09F3-4723-9E4C-3C0BAD43DE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33400"/>
            <a:ext cx="0" cy="579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75107" name="Group 3">
            <a:extLst>
              <a:ext uri="{FF2B5EF4-FFF2-40B4-BE49-F238E27FC236}">
                <a16:creationId xmlns:a16="http://schemas.microsoft.com/office/drawing/2014/main" id="{C8A017A0-DB25-4202-AA14-79AD2D288D1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17525"/>
            <a:ext cx="3886200" cy="2546350"/>
            <a:chOff x="1680" y="326"/>
            <a:chExt cx="2448" cy="1604"/>
          </a:xfrm>
        </p:grpSpPr>
        <p:sp>
          <p:nvSpPr>
            <p:cNvPr id="37965" name="Line 4">
              <a:extLst>
                <a:ext uri="{FF2B5EF4-FFF2-40B4-BE49-F238E27FC236}">
                  <a16:creationId xmlns:a16="http://schemas.microsoft.com/office/drawing/2014/main" id="{AC576110-B124-4B34-9D54-E5440CC8E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04"/>
              <a:ext cx="384" cy="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66" name="Line 5">
              <a:extLst>
                <a:ext uri="{FF2B5EF4-FFF2-40B4-BE49-F238E27FC236}">
                  <a16:creationId xmlns:a16="http://schemas.microsoft.com/office/drawing/2014/main" id="{A8E1015B-8A7C-48BF-8159-CF1A76551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432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67" name="Line 6">
              <a:extLst>
                <a:ext uri="{FF2B5EF4-FFF2-40B4-BE49-F238E27FC236}">
                  <a16:creationId xmlns:a16="http://schemas.microsoft.com/office/drawing/2014/main" id="{300E3F20-958D-4C71-886B-58854644D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912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68" name="Line 7">
              <a:extLst>
                <a:ext uri="{FF2B5EF4-FFF2-40B4-BE49-F238E27FC236}">
                  <a16:creationId xmlns:a16="http://schemas.microsoft.com/office/drawing/2014/main" id="{88ADB070-680D-407C-B449-47922E584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392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69" name="Line 8">
              <a:extLst>
                <a:ext uri="{FF2B5EF4-FFF2-40B4-BE49-F238E27FC236}">
                  <a16:creationId xmlns:a16="http://schemas.microsoft.com/office/drawing/2014/main" id="{97A22CB0-21A8-4E0F-84FF-8D7684F0B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824"/>
              <a:ext cx="1008" cy="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70" name="Line 9">
              <a:extLst>
                <a:ext uri="{FF2B5EF4-FFF2-40B4-BE49-F238E27FC236}">
                  <a16:creationId xmlns:a16="http://schemas.microsoft.com/office/drawing/2014/main" id="{49522F71-CB93-46B6-9B14-E39FC28F3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1104"/>
              <a:ext cx="336" cy="720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71" name="Line 10">
              <a:extLst>
                <a:ext uri="{FF2B5EF4-FFF2-40B4-BE49-F238E27FC236}">
                  <a16:creationId xmlns:a16="http://schemas.microsoft.com/office/drawing/2014/main" id="{F5AABF31-88A1-4AD8-AD2C-0555C3356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432"/>
              <a:ext cx="336" cy="672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72" name="Line 11">
              <a:extLst>
                <a:ext uri="{FF2B5EF4-FFF2-40B4-BE49-F238E27FC236}">
                  <a16:creationId xmlns:a16="http://schemas.microsoft.com/office/drawing/2014/main" id="{84AE2B5E-6657-48EE-B17C-90559BC01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912"/>
              <a:ext cx="336" cy="192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73" name="Line 12">
              <a:extLst>
                <a:ext uri="{FF2B5EF4-FFF2-40B4-BE49-F238E27FC236}">
                  <a16:creationId xmlns:a16="http://schemas.microsoft.com/office/drawing/2014/main" id="{B49A0C31-F7F5-4B6A-AFF7-1606BEF55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104"/>
              <a:ext cx="336" cy="288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74" name="Text Box 13">
              <a:extLst>
                <a:ext uri="{FF2B5EF4-FFF2-40B4-BE49-F238E27FC236}">
                  <a16:creationId xmlns:a16="http://schemas.microsoft.com/office/drawing/2014/main" id="{B7988316-5A7A-49FB-98C9-3041895C5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326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f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7975" name="Text Box 14">
              <a:extLst>
                <a:ext uri="{FF2B5EF4-FFF2-40B4-BE49-F238E27FC236}">
                  <a16:creationId xmlns:a16="http://schemas.microsoft.com/office/drawing/2014/main" id="{417B81ED-73B5-4B8C-A857-0C3470083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76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d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7976" name="Text Box 15">
              <a:extLst>
                <a:ext uri="{FF2B5EF4-FFF2-40B4-BE49-F238E27FC236}">
                  <a16:creationId xmlns:a16="http://schemas.microsoft.com/office/drawing/2014/main" id="{55DE8792-C71C-478D-B6DE-C6DBD55E2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124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p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7977" name="Text Box 16">
              <a:extLst>
                <a:ext uri="{FF2B5EF4-FFF2-40B4-BE49-F238E27FC236}">
                  <a16:creationId xmlns:a16="http://schemas.microsoft.com/office/drawing/2014/main" id="{BB91485F-58A5-4C30-90C2-1E2FD9181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" y="168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99"/>
                  </a:solidFill>
                </a:rPr>
                <a:t>4</a:t>
              </a:r>
              <a:r>
                <a:rPr lang="en-US" altLang="en-US" sz="2000" i="1">
                  <a:solidFill>
                    <a:srgbClr val="990099"/>
                  </a:solidFill>
                </a:rPr>
                <a:t>s</a:t>
              </a:r>
              <a:endParaRPr lang="en-US" altLang="en-US" sz="2000">
                <a:solidFill>
                  <a:srgbClr val="990099"/>
                </a:solidFill>
              </a:endParaRPr>
            </a:p>
          </p:txBody>
        </p:sp>
        <p:sp>
          <p:nvSpPr>
            <p:cNvPr id="37978" name="Text Box 17">
              <a:extLst>
                <a:ext uri="{FF2B5EF4-FFF2-40B4-BE49-F238E27FC236}">
                  <a16:creationId xmlns:a16="http://schemas.microsoft.com/office/drawing/2014/main" id="{F50BF8BF-E3F7-450C-A350-0EAE553CD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008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990099"/>
                  </a:solidFill>
                </a:rPr>
                <a:t>n</a:t>
              </a:r>
              <a:r>
                <a:rPr lang="en-US" altLang="en-US" sz="2000">
                  <a:solidFill>
                    <a:srgbClr val="990099"/>
                  </a:solidFill>
                </a:rPr>
                <a:t> = 4</a:t>
              </a:r>
            </a:p>
          </p:txBody>
        </p:sp>
      </p:grpSp>
      <p:grpSp>
        <p:nvGrpSpPr>
          <p:cNvPr id="175122" name="Group 18">
            <a:extLst>
              <a:ext uri="{FF2B5EF4-FFF2-40B4-BE49-F238E27FC236}">
                <a16:creationId xmlns:a16="http://schemas.microsoft.com/office/drawing/2014/main" id="{A58BE28B-DA1C-4DBA-BA85-40DAF3F33A52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362201"/>
            <a:ext cx="3886200" cy="1768475"/>
            <a:chOff x="1680" y="1488"/>
            <a:chExt cx="2448" cy="1114"/>
          </a:xfrm>
        </p:grpSpPr>
        <p:sp>
          <p:nvSpPr>
            <p:cNvPr id="37956" name="Line 19">
              <a:extLst>
                <a:ext uri="{FF2B5EF4-FFF2-40B4-BE49-F238E27FC236}">
                  <a16:creationId xmlns:a16="http://schemas.microsoft.com/office/drawing/2014/main" id="{B2C1CF51-FAFF-4425-9E21-5B7219C18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064"/>
              <a:ext cx="172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57" name="Line 20">
              <a:extLst>
                <a:ext uri="{FF2B5EF4-FFF2-40B4-BE49-F238E27FC236}">
                  <a16:creationId xmlns:a16="http://schemas.microsoft.com/office/drawing/2014/main" id="{3B34E156-9AD4-4FE7-9FD6-430D5FA92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632"/>
              <a:ext cx="100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58" name="Line 21">
              <a:extLst>
                <a:ext uri="{FF2B5EF4-FFF2-40B4-BE49-F238E27FC236}">
                  <a16:creationId xmlns:a16="http://schemas.microsoft.com/office/drawing/2014/main" id="{FEF43845-6ED4-4CD2-B138-6C27E305B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496"/>
              <a:ext cx="100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59" name="Line 22">
              <a:extLst>
                <a:ext uri="{FF2B5EF4-FFF2-40B4-BE49-F238E27FC236}">
                  <a16:creationId xmlns:a16="http://schemas.microsoft.com/office/drawing/2014/main" id="{0717DCB7-77D3-4B5E-89A9-3D7D7EE83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2064"/>
              <a:ext cx="336" cy="4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60" name="Line 23">
              <a:extLst>
                <a:ext uri="{FF2B5EF4-FFF2-40B4-BE49-F238E27FC236}">
                  <a16:creationId xmlns:a16="http://schemas.microsoft.com/office/drawing/2014/main" id="{063E0CD2-B153-429F-8006-2888F7997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632"/>
              <a:ext cx="336" cy="4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61" name="Text Box 24">
              <a:extLst>
                <a:ext uri="{FF2B5EF4-FFF2-40B4-BE49-F238E27FC236}">
                  <a16:creationId xmlns:a16="http://schemas.microsoft.com/office/drawing/2014/main" id="{50D3001E-2D66-40D7-97D8-0E60A3158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148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r>
                <a:rPr lang="en-US" altLang="en-US" sz="2000" i="1">
                  <a:solidFill>
                    <a:srgbClr val="FF0000"/>
                  </a:solidFill>
                </a:rPr>
                <a:t>d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7962" name="Text Box 25">
              <a:extLst>
                <a:ext uri="{FF2B5EF4-FFF2-40B4-BE49-F238E27FC236}">
                  <a16:creationId xmlns:a16="http://schemas.microsoft.com/office/drawing/2014/main" id="{89C7B00C-71FA-4464-BFE9-69A9B2668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192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r>
                <a:rPr lang="en-US" altLang="en-US" sz="2000" i="1">
                  <a:solidFill>
                    <a:srgbClr val="FF0000"/>
                  </a:solidFill>
                </a:rPr>
                <a:t>p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7963" name="Text Box 26">
              <a:extLst>
                <a:ext uri="{FF2B5EF4-FFF2-40B4-BE49-F238E27FC236}">
                  <a16:creationId xmlns:a16="http://schemas.microsoft.com/office/drawing/2014/main" id="{3CF8D26C-6EDD-4A7F-AC49-172D9C603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352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r>
                <a:rPr lang="en-US" altLang="en-US" sz="2000" i="1">
                  <a:solidFill>
                    <a:srgbClr val="FF0000"/>
                  </a:solidFill>
                </a:rPr>
                <a:t>s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7964" name="Text Box 27">
              <a:extLst>
                <a:ext uri="{FF2B5EF4-FFF2-40B4-BE49-F238E27FC236}">
                  <a16:creationId xmlns:a16="http://schemas.microsoft.com/office/drawing/2014/main" id="{24A99798-0E75-41CA-B1C0-B3BDC493E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920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FF0000"/>
                  </a:solidFill>
                </a:rPr>
                <a:t>n</a:t>
              </a:r>
              <a:r>
                <a:rPr lang="en-US" altLang="en-US" sz="2000">
                  <a:solidFill>
                    <a:srgbClr val="FF0000"/>
                  </a:solidFill>
                </a:rPr>
                <a:t> = 3</a:t>
              </a:r>
            </a:p>
          </p:txBody>
        </p:sp>
      </p:grpSp>
      <p:grpSp>
        <p:nvGrpSpPr>
          <p:cNvPr id="175132" name="Group 28">
            <a:extLst>
              <a:ext uri="{FF2B5EF4-FFF2-40B4-BE49-F238E27FC236}">
                <a16:creationId xmlns:a16="http://schemas.microsoft.com/office/drawing/2014/main" id="{D07BA6EE-C5C8-4B62-BCA7-6230BD7951AA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419601"/>
            <a:ext cx="3886200" cy="1158875"/>
            <a:chOff x="1680" y="2784"/>
            <a:chExt cx="2448" cy="730"/>
          </a:xfrm>
        </p:grpSpPr>
        <p:sp>
          <p:nvSpPr>
            <p:cNvPr id="37948" name="Line 29">
              <a:extLst>
                <a:ext uri="{FF2B5EF4-FFF2-40B4-BE49-F238E27FC236}">
                  <a16:creationId xmlns:a16="http://schemas.microsoft.com/office/drawing/2014/main" id="{D93EDBA8-9462-4C41-9772-D2B123DC7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1008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49" name="Line 30">
              <a:extLst>
                <a:ext uri="{FF2B5EF4-FFF2-40B4-BE49-F238E27FC236}">
                  <a16:creationId xmlns:a16="http://schemas.microsoft.com/office/drawing/2014/main" id="{162FB2ED-FDA3-457F-9CC3-0E9F74808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408"/>
              <a:ext cx="1008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50" name="Line 31">
              <a:extLst>
                <a:ext uri="{FF2B5EF4-FFF2-40B4-BE49-F238E27FC236}">
                  <a16:creationId xmlns:a16="http://schemas.microsoft.com/office/drawing/2014/main" id="{C7B43628-49F6-4215-B76F-72703D20B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3168"/>
              <a:ext cx="336" cy="24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51" name="Line 32">
              <a:extLst>
                <a:ext uri="{FF2B5EF4-FFF2-40B4-BE49-F238E27FC236}">
                  <a16:creationId xmlns:a16="http://schemas.microsoft.com/office/drawing/2014/main" id="{DDE1E6B0-9642-4BF2-9EC9-B9F42F41E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928"/>
              <a:ext cx="336" cy="24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52" name="Line 33">
              <a:extLst>
                <a:ext uri="{FF2B5EF4-FFF2-40B4-BE49-F238E27FC236}">
                  <a16:creationId xmlns:a16="http://schemas.microsoft.com/office/drawing/2014/main" id="{DBE22D07-0C53-4167-A4BE-7F8EDE2C3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168"/>
              <a:ext cx="384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53" name="Text Box 34">
              <a:extLst>
                <a:ext uri="{FF2B5EF4-FFF2-40B4-BE49-F238E27FC236}">
                  <a16:creationId xmlns:a16="http://schemas.microsoft.com/office/drawing/2014/main" id="{2B9F3EB3-965F-41F9-ACF9-BD5E8D4E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278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339966"/>
                  </a:solidFill>
                </a:rPr>
                <a:t>2</a:t>
              </a:r>
              <a:r>
                <a:rPr lang="en-US" altLang="en-US" sz="2000" i="1">
                  <a:solidFill>
                    <a:srgbClr val="339966"/>
                  </a:solidFill>
                </a:rPr>
                <a:t>p</a:t>
              </a:r>
              <a:endParaRPr lang="en-US" altLang="en-US" sz="2000">
                <a:solidFill>
                  <a:srgbClr val="339966"/>
                </a:solidFill>
              </a:endParaRPr>
            </a:p>
          </p:txBody>
        </p:sp>
        <p:sp>
          <p:nvSpPr>
            <p:cNvPr id="37954" name="Text Box 35">
              <a:extLst>
                <a:ext uri="{FF2B5EF4-FFF2-40B4-BE49-F238E27FC236}">
                  <a16:creationId xmlns:a16="http://schemas.microsoft.com/office/drawing/2014/main" id="{FD9B2871-A3C4-44F9-B9D4-F2435D0ED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26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339966"/>
                  </a:solidFill>
                </a:rPr>
                <a:t>2</a:t>
              </a:r>
              <a:r>
                <a:rPr lang="en-US" altLang="en-US" sz="2000" i="1">
                  <a:solidFill>
                    <a:srgbClr val="339966"/>
                  </a:solidFill>
                </a:rPr>
                <a:t>s</a:t>
              </a:r>
              <a:endParaRPr lang="en-US" altLang="en-US" sz="2000">
                <a:solidFill>
                  <a:srgbClr val="339966"/>
                </a:solidFill>
              </a:endParaRPr>
            </a:p>
          </p:txBody>
        </p:sp>
        <p:sp>
          <p:nvSpPr>
            <p:cNvPr id="37955" name="Text Box 36">
              <a:extLst>
                <a:ext uri="{FF2B5EF4-FFF2-40B4-BE49-F238E27FC236}">
                  <a16:creationId xmlns:a16="http://schemas.microsoft.com/office/drawing/2014/main" id="{658EFD6E-C769-4D9A-AC74-CD5AF7B99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024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339966"/>
                  </a:solidFill>
                </a:rPr>
                <a:t>n</a:t>
              </a:r>
              <a:r>
                <a:rPr lang="en-US" altLang="en-US" sz="2000">
                  <a:solidFill>
                    <a:srgbClr val="339966"/>
                  </a:solidFill>
                </a:rPr>
                <a:t> = 2</a:t>
              </a:r>
            </a:p>
          </p:txBody>
        </p:sp>
      </p:grpSp>
      <p:grpSp>
        <p:nvGrpSpPr>
          <p:cNvPr id="175141" name="Group 37">
            <a:extLst>
              <a:ext uri="{FF2B5EF4-FFF2-40B4-BE49-F238E27FC236}">
                <a16:creationId xmlns:a16="http://schemas.microsoft.com/office/drawing/2014/main" id="{1299EE12-02A6-4C2F-A394-FB2111CB8ABF}"/>
              </a:ext>
            </a:extLst>
          </p:cNvPr>
          <p:cNvGrpSpPr>
            <a:grpSpLocks/>
          </p:cNvGrpSpPr>
          <p:nvPr/>
        </p:nvGrpSpPr>
        <p:grpSpPr bwMode="auto">
          <a:xfrm>
            <a:off x="6180138" y="5867400"/>
            <a:ext cx="3878262" cy="457200"/>
            <a:chOff x="1685" y="3696"/>
            <a:chExt cx="2443" cy="288"/>
          </a:xfrm>
        </p:grpSpPr>
        <p:sp>
          <p:nvSpPr>
            <p:cNvPr id="37945" name="Line 38">
              <a:extLst>
                <a:ext uri="{FF2B5EF4-FFF2-40B4-BE49-F238E27FC236}">
                  <a16:creationId xmlns:a16="http://schemas.microsoft.com/office/drawing/2014/main" id="{7CFDFE87-1FA2-4870-AC68-15AB43E45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840"/>
              <a:ext cx="1680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46" name="Text Box 39">
              <a:extLst>
                <a:ext uri="{FF2B5EF4-FFF2-40B4-BE49-F238E27FC236}">
                  <a16:creationId xmlns:a16="http://schemas.microsoft.com/office/drawing/2014/main" id="{6573DD16-DAC0-4599-A3D6-85D65B444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" y="369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333399"/>
                  </a:solidFill>
                </a:rPr>
                <a:t>1</a:t>
              </a:r>
              <a:r>
                <a:rPr lang="en-US" altLang="en-US" sz="2000" i="1">
                  <a:solidFill>
                    <a:srgbClr val="333399"/>
                  </a:solidFill>
                </a:rPr>
                <a:t>s</a:t>
              </a:r>
              <a:endParaRPr lang="en-US" altLang="en-US" sz="2000">
                <a:solidFill>
                  <a:srgbClr val="333399"/>
                </a:solidFill>
              </a:endParaRPr>
            </a:p>
          </p:txBody>
        </p:sp>
        <p:sp>
          <p:nvSpPr>
            <p:cNvPr id="37947" name="Text Box 40">
              <a:extLst>
                <a:ext uri="{FF2B5EF4-FFF2-40B4-BE49-F238E27FC236}">
                  <a16:creationId xmlns:a16="http://schemas.microsoft.com/office/drawing/2014/main" id="{ECA42246-F88D-4125-B86B-8F97AF95E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" y="3734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>
                  <a:solidFill>
                    <a:srgbClr val="333399"/>
                  </a:solidFill>
                </a:rPr>
                <a:t>n</a:t>
              </a:r>
              <a:r>
                <a:rPr lang="en-US" altLang="en-US" sz="2000">
                  <a:solidFill>
                    <a:srgbClr val="333399"/>
                  </a:solidFill>
                </a:rPr>
                <a:t> = 1</a:t>
              </a:r>
            </a:p>
          </p:txBody>
        </p:sp>
      </p:grpSp>
      <p:sp>
        <p:nvSpPr>
          <p:cNvPr id="37895" name="Text Box 41">
            <a:extLst>
              <a:ext uri="{FF2B5EF4-FFF2-40B4-BE49-F238E27FC236}">
                <a16:creationId xmlns:a16="http://schemas.microsoft.com/office/drawing/2014/main" id="{98BE36CF-7094-46D0-AC54-FFF5690C829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66532" y="3191670"/>
            <a:ext cx="98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37896" name="Text Box 42">
            <a:extLst>
              <a:ext uri="{FF2B5EF4-FFF2-40B4-BE49-F238E27FC236}">
                <a16:creationId xmlns:a16="http://schemas.microsoft.com/office/drawing/2014/main" id="{D6C445CE-F135-482E-A174-3536AC2C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4" y="715964"/>
            <a:ext cx="1944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Sublevels</a:t>
            </a:r>
          </a:p>
        </p:txBody>
      </p:sp>
      <p:pic>
        <p:nvPicPr>
          <p:cNvPr id="37897" name="Picture 43" descr="electron sublevels">
            <a:extLst>
              <a:ext uri="{FF2B5EF4-FFF2-40B4-BE49-F238E27FC236}">
                <a16:creationId xmlns:a16="http://schemas.microsoft.com/office/drawing/2014/main" id="{FBB0E312-9F30-41F6-AD2B-99DA61D0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1"/>
            <a:ext cx="2286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48" name="Group 44">
            <a:extLst>
              <a:ext uri="{FF2B5EF4-FFF2-40B4-BE49-F238E27FC236}">
                <a16:creationId xmlns:a16="http://schemas.microsoft.com/office/drawing/2014/main" id="{0FD26C2D-229B-4B2C-8F44-417CAF3FE280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667000"/>
            <a:ext cx="228600" cy="3429000"/>
            <a:chOff x="3456" y="1680"/>
            <a:chExt cx="144" cy="2160"/>
          </a:xfrm>
        </p:grpSpPr>
        <p:sp>
          <p:nvSpPr>
            <p:cNvPr id="37941" name="Oval 45">
              <a:extLst>
                <a:ext uri="{FF2B5EF4-FFF2-40B4-BE49-F238E27FC236}">
                  <a16:creationId xmlns:a16="http://schemas.microsoft.com/office/drawing/2014/main" id="{84C88258-BEF7-4406-8EB1-D7534021D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144" cy="14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42" name="Oval 46">
              <a:extLst>
                <a:ext uri="{FF2B5EF4-FFF2-40B4-BE49-F238E27FC236}">
                  <a16:creationId xmlns:a16="http://schemas.microsoft.com/office/drawing/2014/main" id="{8634BC86-B7BD-432C-8123-BFF4B134E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264"/>
              <a:ext cx="144" cy="14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43" name="Oval 47">
              <a:extLst>
                <a:ext uri="{FF2B5EF4-FFF2-40B4-BE49-F238E27FC236}">
                  <a16:creationId xmlns:a16="http://schemas.microsoft.com/office/drawing/2014/main" id="{EB500F87-64BF-41C0-895D-A02061943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52"/>
              <a:ext cx="144" cy="14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44" name="Oval 48">
              <a:extLst>
                <a:ext uri="{FF2B5EF4-FFF2-40B4-BE49-F238E27FC236}">
                  <a16:creationId xmlns:a16="http://schemas.microsoft.com/office/drawing/2014/main" id="{A621E0D2-8A87-4833-B070-7A31AB764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80"/>
              <a:ext cx="144" cy="14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5153" name="Group 49">
            <a:extLst>
              <a:ext uri="{FF2B5EF4-FFF2-40B4-BE49-F238E27FC236}">
                <a16:creationId xmlns:a16="http://schemas.microsoft.com/office/drawing/2014/main" id="{42AE6C1C-F5EC-45C3-89C1-FF7EAC927DCA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981200"/>
            <a:ext cx="762000" cy="2667000"/>
            <a:chOff x="3408" y="1248"/>
            <a:chExt cx="480" cy="1680"/>
          </a:xfrm>
        </p:grpSpPr>
        <p:sp>
          <p:nvSpPr>
            <p:cNvPr id="37932" name="Oval 50">
              <a:extLst>
                <a:ext uri="{FF2B5EF4-FFF2-40B4-BE49-F238E27FC236}">
                  <a16:creationId xmlns:a16="http://schemas.microsoft.com/office/drawing/2014/main" id="{F4161614-7348-4C4F-B39A-03956980E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784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3" name="Oval 51">
              <a:extLst>
                <a:ext uri="{FF2B5EF4-FFF2-40B4-BE49-F238E27FC236}">
                  <a16:creationId xmlns:a16="http://schemas.microsoft.com/office/drawing/2014/main" id="{394FEDB4-6AEF-4B5E-8063-03C4EAE96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784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4" name="Oval 52">
              <a:extLst>
                <a:ext uri="{FF2B5EF4-FFF2-40B4-BE49-F238E27FC236}">
                  <a16:creationId xmlns:a16="http://schemas.microsoft.com/office/drawing/2014/main" id="{AB25E057-0C8D-48A3-A0CC-2F5DFBEC0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84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5" name="Oval 53">
              <a:extLst>
                <a:ext uri="{FF2B5EF4-FFF2-40B4-BE49-F238E27FC236}">
                  <a16:creationId xmlns:a16="http://schemas.microsoft.com/office/drawing/2014/main" id="{63350B5F-642C-412A-A95F-48CCD7A3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20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6" name="Oval 54">
              <a:extLst>
                <a:ext uri="{FF2B5EF4-FFF2-40B4-BE49-F238E27FC236}">
                  <a16:creationId xmlns:a16="http://schemas.microsoft.com/office/drawing/2014/main" id="{A1DDB159-F7CF-4D39-B8E1-F78465137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920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7" name="Oval 55">
              <a:extLst>
                <a:ext uri="{FF2B5EF4-FFF2-40B4-BE49-F238E27FC236}">
                  <a16:creationId xmlns:a16="http://schemas.microsoft.com/office/drawing/2014/main" id="{57461395-ABD8-4DB6-8B30-C812487EA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8" name="Oval 56">
              <a:extLst>
                <a:ext uri="{FF2B5EF4-FFF2-40B4-BE49-F238E27FC236}">
                  <a16:creationId xmlns:a16="http://schemas.microsoft.com/office/drawing/2014/main" id="{D39DCA85-0B0D-4B6E-A355-A4526CDEC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9" name="Oval 57">
              <a:extLst>
                <a:ext uri="{FF2B5EF4-FFF2-40B4-BE49-F238E27FC236}">
                  <a16:creationId xmlns:a16="http://schemas.microsoft.com/office/drawing/2014/main" id="{297E4FE1-6C5C-47E0-AB31-894B0D2F7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48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40" name="Oval 58">
              <a:extLst>
                <a:ext uri="{FF2B5EF4-FFF2-40B4-BE49-F238E27FC236}">
                  <a16:creationId xmlns:a16="http://schemas.microsoft.com/office/drawing/2014/main" id="{3C8FC5DB-A27E-4C8D-90F6-7CFDF938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248"/>
              <a:ext cx="144" cy="1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5163" name="Group 59">
            <a:extLst>
              <a:ext uri="{FF2B5EF4-FFF2-40B4-BE49-F238E27FC236}">
                <a16:creationId xmlns:a16="http://schemas.microsoft.com/office/drawing/2014/main" id="{3E2A4741-4308-4646-9DA9-6C7355AF1AF3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219200"/>
            <a:ext cx="1143000" cy="1371600"/>
            <a:chOff x="3408" y="768"/>
            <a:chExt cx="720" cy="864"/>
          </a:xfrm>
        </p:grpSpPr>
        <p:sp>
          <p:nvSpPr>
            <p:cNvPr id="37922" name="Oval 60">
              <a:extLst>
                <a:ext uri="{FF2B5EF4-FFF2-40B4-BE49-F238E27FC236}">
                  <a16:creationId xmlns:a16="http://schemas.microsoft.com/office/drawing/2014/main" id="{152E7CB1-26FD-414D-B215-43C90519F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76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3" name="Oval 61">
              <a:extLst>
                <a:ext uri="{FF2B5EF4-FFF2-40B4-BE49-F238E27FC236}">
                  <a16:creationId xmlns:a16="http://schemas.microsoft.com/office/drawing/2014/main" id="{3ABA180E-A490-487E-A503-DCD39661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76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4" name="Oval 62">
              <a:extLst>
                <a:ext uri="{FF2B5EF4-FFF2-40B4-BE49-F238E27FC236}">
                  <a16:creationId xmlns:a16="http://schemas.microsoft.com/office/drawing/2014/main" id="{E471E319-81F0-4042-9A9C-26B7BDAA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76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5" name="Oval 63">
              <a:extLst>
                <a:ext uri="{FF2B5EF4-FFF2-40B4-BE49-F238E27FC236}">
                  <a16:creationId xmlns:a16="http://schemas.microsoft.com/office/drawing/2014/main" id="{A19CEE31-72D0-4D33-BB46-DA7D49ADE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76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6" name="Oval 64">
              <a:extLst>
                <a:ext uri="{FF2B5EF4-FFF2-40B4-BE49-F238E27FC236}">
                  <a16:creationId xmlns:a16="http://schemas.microsoft.com/office/drawing/2014/main" id="{288F46CA-36E7-40C5-9568-A8F1DE993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76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7" name="Oval 65">
              <a:extLst>
                <a:ext uri="{FF2B5EF4-FFF2-40B4-BE49-F238E27FC236}">
                  <a16:creationId xmlns:a16="http://schemas.microsoft.com/office/drawing/2014/main" id="{5F9B6659-5498-4934-A31C-EF97530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48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8" name="Oval 66">
              <a:extLst>
                <a:ext uri="{FF2B5EF4-FFF2-40B4-BE49-F238E27FC236}">
                  <a16:creationId xmlns:a16="http://schemas.microsoft.com/office/drawing/2014/main" id="{EF4A9E27-280C-4137-A4B2-2812E1434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8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9" name="Oval 67">
              <a:extLst>
                <a:ext uri="{FF2B5EF4-FFF2-40B4-BE49-F238E27FC236}">
                  <a16:creationId xmlns:a16="http://schemas.microsoft.com/office/drawing/2014/main" id="{B9602BCB-F055-4B69-A71A-B81FB63C7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0" name="Oval 68">
              <a:extLst>
                <a:ext uri="{FF2B5EF4-FFF2-40B4-BE49-F238E27FC236}">
                  <a16:creationId xmlns:a16="http://schemas.microsoft.com/office/drawing/2014/main" id="{E17385FC-9273-4B2F-9A42-ECFFF065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8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1" name="Oval 69">
              <a:extLst>
                <a:ext uri="{FF2B5EF4-FFF2-40B4-BE49-F238E27FC236}">
                  <a16:creationId xmlns:a16="http://schemas.microsoft.com/office/drawing/2014/main" id="{141DB73F-3C7B-4076-B16F-38ED085EC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488"/>
              <a:ext cx="144" cy="144"/>
            </a:xfrm>
            <a:prstGeom prst="ellipse">
              <a:avLst/>
            </a:prstGeom>
            <a:solidFill>
              <a:srgbClr val="FFCC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5174" name="Group 70">
            <a:extLst>
              <a:ext uri="{FF2B5EF4-FFF2-40B4-BE49-F238E27FC236}">
                <a16:creationId xmlns:a16="http://schemas.microsoft.com/office/drawing/2014/main" id="{791738D1-1928-43E1-8962-50A5FE990610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457200"/>
            <a:ext cx="1600200" cy="228600"/>
            <a:chOff x="3408" y="288"/>
            <a:chExt cx="1008" cy="144"/>
          </a:xfrm>
        </p:grpSpPr>
        <p:sp>
          <p:nvSpPr>
            <p:cNvPr id="37915" name="Oval 71">
              <a:extLst>
                <a:ext uri="{FF2B5EF4-FFF2-40B4-BE49-F238E27FC236}">
                  <a16:creationId xmlns:a16="http://schemas.microsoft.com/office/drawing/2014/main" id="{A20D0EB8-F375-41F8-B764-C46EE8C39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"/>
              <a:ext cx="144" cy="144"/>
            </a:xfrm>
            <a:prstGeom prst="ellipse">
              <a:avLst/>
            </a:prstGeom>
            <a:solidFill>
              <a:srgbClr val="91E5E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6" name="Oval 72">
              <a:extLst>
                <a:ext uri="{FF2B5EF4-FFF2-40B4-BE49-F238E27FC236}">
                  <a16:creationId xmlns:a16="http://schemas.microsoft.com/office/drawing/2014/main" id="{2204253C-F419-4F73-AD81-5B2AF6F9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88"/>
              <a:ext cx="144" cy="144"/>
            </a:xfrm>
            <a:prstGeom prst="ellipse">
              <a:avLst/>
            </a:prstGeom>
            <a:solidFill>
              <a:srgbClr val="91E5E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7" name="Oval 73">
              <a:extLst>
                <a:ext uri="{FF2B5EF4-FFF2-40B4-BE49-F238E27FC236}">
                  <a16:creationId xmlns:a16="http://schemas.microsoft.com/office/drawing/2014/main" id="{516540D1-AB4F-4659-88C3-14FC38820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88"/>
              <a:ext cx="144" cy="144"/>
            </a:xfrm>
            <a:prstGeom prst="ellipse">
              <a:avLst/>
            </a:prstGeom>
            <a:solidFill>
              <a:srgbClr val="91E5E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8" name="Oval 74">
              <a:extLst>
                <a:ext uri="{FF2B5EF4-FFF2-40B4-BE49-F238E27FC236}">
                  <a16:creationId xmlns:a16="http://schemas.microsoft.com/office/drawing/2014/main" id="{8ACC9D20-2FEF-437F-81BB-284C369E1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8"/>
              <a:ext cx="144" cy="144"/>
            </a:xfrm>
            <a:prstGeom prst="ellipse">
              <a:avLst/>
            </a:prstGeom>
            <a:solidFill>
              <a:srgbClr val="91E5E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9" name="Oval 75">
              <a:extLst>
                <a:ext uri="{FF2B5EF4-FFF2-40B4-BE49-F238E27FC236}">
                  <a16:creationId xmlns:a16="http://schemas.microsoft.com/office/drawing/2014/main" id="{ACCA98E2-5E9E-4C8D-B748-82FF0624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8"/>
              <a:ext cx="144" cy="144"/>
            </a:xfrm>
            <a:prstGeom prst="ellipse">
              <a:avLst/>
            </a:prstGeom>
            <a:solidFill>
              <a:srgbClr val="91E5E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0" name="Oval 76">
              <a:extLst>
                <a:ext uri="{FF2B5EF4-FFF2-40B4-BE49-F238E27FC236}">
                  <a16:creationId xmlns:a16="http://schemas.microsoft.com/office/drawing/2014/main" id="{EED76BFE-424D-4274-AF85-653278960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88"/>
              <a:ext cx="144" cy="144"/>
            </a:xfrm>
            <a:prstGeom prst="ellipse">
              <a:avLst/>
            </a:prstGeom>
            <a:solidFill>
              <a:srgbClr val="91E5E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1" name="Oval 77">
              <a:extLst>
                <a:ext uri="{FF2B5EF4-FFF2-40B4-BE49-F238E27FC236}">
                  <a16:creationId xmlns:a16="http://schemas.microsoft.com/office/drawing/2014/main" id="{0EE651D6-2F25-4501-9435-6316A4D6F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88"/>
              <a:ext cx="144" cy="144"/>
            </a:xfrm>
            <a:prstGeom prst="ellipse">
              <a:avLst/>
            </a:prstGeom>
            <a:solidFill>
              <a:srgbClr val="91E5E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5182" name="Group 78">
            <a:extLst>
              <a:ext uri="{FF2B5EF4-FFF2-40B4-BE49-F238E27FC236}">
                <a16:creationId xmlns:a16="http://schemas.microsoft.com/office/drawing/2014/main" id="{7D8591F0-07AA-43FA-8D93-385FF68C66C3}"/>
              </a:ext>
            </a:extLst>
          </p:cNvPr>
          <p:cNvGrpSpPr>
            <a:grpSpLocks/>
          </p:cNvGrpSpPr>
          <p:nvPr/>
        </p:nvGrpSpPr>
        <p:grpSpPr bwMode="auto">
          <a:xfrm>
            <a:off x="2667001" y="1600200"/>
            <a:ext cx="1177925" cy="1189038"/>
            <a:chOff x="720" y="1008"/>
            <a:chExt cx="742" cy="749"/>
          </a:xfrm>
        </p:grpSpPr>
        <p:sp>
          <p:nvSpPr>
            <p:cNvPr id="37905" name="Text Box 79">
              <a:extLst>
                <a:ext uri="{FF2B5EF4-FFF2-40B4-BE49-F238E27FC236}">
                  <a16:creationId xmlns:a16="http://schemas.microsoft.com/office/drawing/2014/main" id="{91192EA5-F1FE-4206-8A95-D23713945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" y="1584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37906" name="Text Box 80">
              <a:extLst>
                <a:ext uri="{FF2B5EF4-FFF2-40B4-BE49-F238E27FC236}">
                  <a16:creationId xmlns:a16="http://schemas.microsoft.com/office/drawing/2014/main" id="{E5A8A3CE-FC84-4E2E-9790-CDB4DF937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" y="139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37907" name="Text Box 81">
              <a:extLst>
                <a:ext uri="{FF2B5EF4-FFF2-40B4-BE49-F238E27FC236}">
                  <a16:creationId xmlns:a16="http://schemas.microsoft.com/office/drawing/2014/main" id="{ED70030C-4F87-4A8D-BE27-47F995196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200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37908" name="Text Box 82">
              <a:extLst>
                <a:ext uri="{FF2B5EF4-FFF2-40B4-BE49-F238E27FC236}">
                  <a16:creationId xmlns:a16="http://schemas.microsoft.com/office/drawing/2014/main" id="{154A45A8-94AF-4406-A5D9-8DD6764AD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008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37909" name="Text Box 83">
              <a:extLst>
                <a:ext uri="{FF2B5EF4-FFF2-40B4-BE49-F238E27FC236}">
                  <a16:creationId xmlns:a16="http://schemas.microsoft.com/office/drawing/2014/main" id="{DAF533E2-3690-477B-BFD3-6FCB03DB3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1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7910" name="Text Box 84">
              <a:extLst>
                <a:ext uri="{FF2B5EF4-FFF2-40B4-BE49-F238E27FC236}">
                  <a16:creationId xmlns:a16="http://schemas.microsoft.com/office/drawing/2014/main" id="{17ED35B0-73DA-4850-873F-0CCE95870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219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7911" name="Text Box 85">
              <a:extLst>
                <a:ext uri="{FF2B5EF4-FFF2-40B4-BE49-F238E27FC236}">
                  <a16:creationId xmlns:a16="http://schemas.microsoft.com/office/drawing/2014/main" id="{8E8A1D0D-AFAD-4288-A068-DE530AA39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027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7912" name="Text Box 86">
              <a:extLst>
                <a:ext uri="{FF2B5EF4-FFF2-40B4-BE49-F238E27FC236}">
                  <a16:creationId xmlns:a16="http://schemas.microsoft.com/office/drawing/2014/main" id="{828B5BCA-AB95-4919-8B87-68C428FAD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24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7913" name="Text Box 87">
              <a:extLst>
                <a:ext uri="{FF2B5EF4-FFF2-40B4-BE49-F238E27FC236}">
                  <a16:creationId xmlns:a16="http://schemas.microsoft.com/office/drawing/2014/main" id="{823935A3-A174-4B18-8873-9D02D527E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0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7914" name="Text Box 88">
              <a:extLst>
                <a:ext uri="{FF2B5EF4-FFF2-40B4-BE49-F238E27FC236}">
                  <a16:creationId xmlns:a16="http://schemas.microsoft.com/office/drawing/2014/main" id="{79637164-A8D8-4F35-8B71-90119B7F2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" y="1056"/>
              <a:ext cx="1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175193" name="Text Box 89">
            <a:extLst>
              <a:ext uri="{FF2B5EF4-FFF2-40B4-BE49-F238E27FC236}">
                <a16:creationId xmlns:a16="http://schemas.microsoft.com/office/drawing/2014/main" id="{FE08A65E-14C7-448F-BA0F-092DE792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4205288"/>
            <a:ext cx="389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1s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2s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2p</a:t>
            </a:r>
            <a:r>
              <a:rPr lang="en-US" altLang="en-US" baseline="30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3s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3p</a:t>
            </a:r>
            <a:r>
              <a:rPr lang="en-US" altLang="en-US" baseline="30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4s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3d</a:t>
            </a:r>
            <a:r>
              <a:rPr lang="en-US" altLang="en-US" baseline="30000">
                <a:solidFill>
                  <a:srgbClr val="000000"/>
                </a:solidFill>
              </a:rPr>
              <a:t>10</a:t>
            </a:r>
            <a:r>
              <a:rPr lang="en-US" altLang="en-US">
                <a:solidFill>
                  <a:srgbClr val="000000"/>
                </a:solidFill>
              </a:rPr>
              <a:t>4p</a:t>
            </a:r>
            <a:r>
              <a:rPr lang="en-US" altLang="en-US" baseline="30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5s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4d</a:t>
            </a:r>
            <a:r>
              <a:rPr lang="en-US" altLang="en-US" baseline="30000">
                <a:solidFill>
                  <a:srgbClr val="000000"/>
                </a:solidFill>
              </a:rPr>
              <a:t>10</a:t>
            </a:r>
            <a:r>
              <a:rPr lang="en-US" altLang="en-US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7904" name="AutoShape 9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434C68F-F1B6-4FB1-88D7-CB5B66B5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7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38" name="Group 2">
            <a:extLst>
              <a:ext uri="{FF2B5EF4-FFF2-40B4-BE49-F238E27FC236}">
                <a16:creationId xmlns:a16="http://schemas.microsoft.com/office/drawing/2014/main" id="{15A608BA-5969-4423-B396-4129F688AE99}"/>
              </a:ext>
            </a:extLst>
          </p:cNvPr>
          <p:cNvGrpSpPr>
            <a:grpSpLocks/>
          </p:cNvGrpSpPr>
          <p:nvPr/>
        </p:nvGrpSpPr>
        <p:grpSpPr bwMode="auto">
          <a:xfrm>
            <a:off x="5908676" y="5443538"/>
            <a:ext cx="2455863" cy="1206500"/>
            <a:chOff x="2762" y="3564"/>
            <a:chExt cx="1547" cy="760"/>
          </a:xfrm>
        </p:grpSpPr>
        <p:sp>
          <p:nvSpPr>
            <p:cNvPr id="107535" name="Line 3">
              <a:extLst>
                <a:ext uri="{FF2B5EF4-FFF2-40B4-BE49-F238E27FC236}">
                  <a16:creationId xmlns:a16="http://schemas.microsoft.com/office/drawing/2014/main" id="{BAFCE650-FE4E-4B33-90CD-7BA9A62267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2" y="3564"/>
              <a:ext cx="338" cy="408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36" name="Text Box 4">
              <a:extLst>
                <a:ext uri="{FF2B5EF4-FFF2-40B4-BE49-F238E27FC236}">
                  <a16:creationId xmlns:a16="http://schemas.microsoft.com/office/drawing/2014/main" id="{3D08E15B-8A87-4BBC-86C2-3A4CD21F5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3920"/>
              <a:ext cx="124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kumimoji="1" lang="en-US" altLang="en-US" sz="3600" b="1">
                  <a:solidFill>
                    <a:srgbClr val="000000"/>
                  </a:solidFill>
                </a:rPr>
                <a:t>s-block</a:t>
              </a:r>
            </a:p>
          </p:txBody>
        </p:sp>
      </p:grpSp>
      <p:grpSp>
        <p:nvGrpSpPr>
          <p:cNvPr id="244741" name="Group 5">
            <a:extLst>
              <a:ext uri="{FF2B5EF4-FFF2-40B4-BE49-F238E27FC236}">
                <a16:creationId xmlns:a16="http://schemas.microsoft.com/office/drawing/2014/main" id="{9CF7CA4A-B086-40A1-AC30-8A11AF1112F6}"/>
              </a:ext>
            </a:extLst>
          </p:cNvPr>
          <p:cNvGrpSpPr>
            <a:grpSpLocks/>
          </p:cNvGrpSpPr>
          <p:nvPr/>
        </p:nvGrpSpPr>
        <p:grpSpPr bwMode="auto">
          <a:xfrm>
            <a:off x="2225676" y="5461000"/>
            <a:ext cx="3033713" cy="1206500"/>
            <a:chOff x="442" y="3564"/>
            <a:chExt cx="1911" cy="760"/>
          </a:xfrm>
        </p:grpSpPr>
        <p:sp>
          <p:nvSpPr>
            <p:cNvPr id="107533" name="Text Box 6">
              <a:extLst>
                <a:ext uri="{FF2B5EF4-FFF2-40B4-BE49-F238E27FC236}">
                  <a16:creationId xmlns:a16="http://schemas.microsoft.com/office/drawing/2014/main" id="{5753474B-5DF2-4A5B-B4BA-2F16CB7B2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" y="3920"/>
              <a:ext cx="15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kumimoji="1" lang="en-US" altLang="en-US" sz="3600" b="1">
                  <a:solidFill>
                    <a:srgbClr val="000000"/>
                  </a:solidFill>
                </a:rPr>
                <a:t>1st Period</a:t>
              </a:r>
            </a:p>
          </p:txBody>
        </p:sp>
        <p:sp>
          <p:nvSpPr>
            <p:cNvPr id="107534" name="Line 7">
              <a:extLst>
                <a:ext uri="{FF2B5EF4-FFF2-40B4-BE49-F238E27FC236}">
                  <a16:creationId xmlns:a16="http://schemas.microsoft.com/office/drawing/2014/main" id="{912B3F88-24F3-4ADF-85F6-C5A4EE46C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5" y="3564"/>
              <a:ext cx="338" cy="408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4744" name="Rectangle 8">
            <a:extLst>
              <a:ext uri="{FF2B5EF4-FFF2-40B4-BE49-F238E27FC236}">
                <a16:creationId xmlns:a16="http://schemas.microsoft.com/office/drawing/2014/main" id="{3AA08292-FF7C-4721-B9DC-78C7CBFAE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4017964"/>
            <a:ext cx="1648208" cy="15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8000">
                <a:solidFill>
                  <a:srgbClr val="000000"/>
                </a:solidFill>
              </a:rPr>
              <a:t>1s</a:t>
            </a:r>
            <a:r>
              <a:rPr kumimoji="1" lang="en-US" altLang="en-US" sz="8000" baseline="30000">
                <a:solidFill>
                  <a:srgbClr val="000000"/>
                </a:solidFill>
              </a:rPr>
              <a:t>1</a:t>
            </a:r>
            <a:endParaRPr kumimoji="1" lang="en-US" altLang="en-US" sz="4800" baseline="30000">
              <a:solidFill>
                <a:srgbClr val="000000"/>
              </a:solidFill>
            </a:endParaRPr>
          </a:p>
        </p:txBody>
      </p:sp>
      <p:grpSp>
        <p:nvGrpSpPr>
          <p:cNvPr id="244745" name="Group 9">
            <a:extLst>
              <a:ext uri="{FF2B5EF4-FFF2-40B4-BE49-F238E27FC236}">
                <a16:creationId xmlns:a16="http://schemas.microsoft.com/office/drawing/2014/main" id="{9545ED37-B313-4CE6-8652-772BD802D3CC}"/>
              </a:ext>
            </a:extLst>
          </p:cNvPr>
          <p:cNvGrpSpPr>
            <a:grpSpLocks/>
          </p:cNvGrpSpPr>
          <p:nvPr/>
        </p:nvGrpSpPr>
        <p:grpSpPr bwMode="auto">
          <a:xfrm>
            <a:off x="6604001" y="4192588"/>
            <a:ext cx="3394075" cy="1066800"/>
            <a:chOff x="3200" y="2765"/>
            <a:chExt cx="2138" cy="672"/>
          </a:xfrm>
        </p:grpSpPr>
        <p:sp>
          <p:nvSpPr>
            <p:cNvPr id="107531" name="Line 10">
              <a:extLst>
                <a:ext uri="{FF2B5EF4-FFF2-40B4-BE49-F238E27FC236}">
                  <a16:creationId xmlns:a16="http://schemas.microsoft.com/office/drawing/2014/main" id="{5A53DB76-F7A6-4713-93FD-999A76D1B3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021635" flipH="1">
              <a:off x="3235" y="2944"/>
              <a:ext cx="338" cy="408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32" name="Text Box 11">
              <a:extLst>
                <a:ext uri="{FF2B5EF4-FFF2-40B4-BE49-F238E27FC236}">
                  <a16:creationId xmlns:a16="http://schemas.microsoft.com/office/drawing/2014/main" id="{5AD672F4-13F9-4B8E-899A-FA4F8AF1D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" y="2765"/>
              <a:ext cx="1619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kumimoji="1" lang="en-US" altLang="en-US" sz="3200" b="1">
                  <a:solidFill>
                    <a:srgbClr val="000000"/>
                  </a:solidFill>
                </a:rPr>
                <a:t>1</a:t>
              </a:r>
              <a:r>
                <a:rPr kumimoji="1" lang="en-US" altLang="en-US" sz="3200" b="1" baseline="30000">
                  <a:solidFill>
                    <a:srgbClr val="000000"/>
                  </a:solidFill>
                </a:rPr>
                <a:t>st</a:t>
              </a:r>
              <a:r>
                <a:rPr kumimoji="1" lang="en-US" altLang="en-US" sz="3200" b="1">
                  <a:solidFill>
                    <a:srgbClr val="000000"/>
                  </a:solidFill>
                </a:rPr>
                <a:t> column of s-block</a:t>
              </a:r>
            </a:p>
          </p:txBody>
        </p:sp>
      </p:grpSp>
      <p:graphicFrame>
        <p:nvGraphicFramePr>
          <p:cNvPr id="107526" name="Object 12">
            <a:extLst>
              <a:ext uri="{FF2B5EF4-FFF2-40B4-BE49-F238E27FC236}">
                <a16:creationId xmlns:a16="http://schemas.microsoft.com/office/drawing/2014/main" id="{C270932F-AB10-4DD6-B837-3C476E375D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4400" y="2373313"/>
          <a:ext cx="52832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5" imgW="4266030" imgH="2379406" progId="Word.Document.8">
                  <p:embed/>
                </p:oleObj>
              </mc:Choice>
              <mc:Fallback>
                <p:oleObj name="Document" r:id="rId5" imgW="4266030" imgH="2379406" progId="Word.Document.8">
                  <p:embed/>
                  <p:pic>
                    <p:nvPicPr>
                      <p:cNvPr id="107526" name="Object 12">
                        <a:extLst>
                          <a:ext uri="{FF2B5EF4-FFF2-40B4-BE49-F238E27FC236}">
                            <a16:creationId xmlns:a16="http://schemas.microsoft.com/office/drawing/2014/main" id="{C270932F-AB10-4DD6-B837-3C476E375D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0548"/>
                      <a:stretch>
                        <a:fillRect/>
                      </a:stretch>
                    </p:blipFill>
                    <p:spPr bwMode="auto">
                      <a:xfrm>
                        <a:off x="3454400" y="2373313"/>
                        <a:ext cx="52832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Rectangle 13">
            <a:extLst>
              <a:ext uri="{FF2B5EF4-FFF2-40B4-BE49-F238E27FC236}">
                <a16:creationId xmlns:a16="http://schemas.microsoft.com/office/drawing/2014/main" id="{455D0B3E-D934-4B36-8EAA-3FF4842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359025"/>
            <a:ext cx="273050" cy="274638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28" name="Rectangle 14">
            <a:extLst>
              <a:ext uri="{FF2B5EF4-FFF2-40B4-BE49-F238E27FC236}">
                <a16:creationId xmlns:a16="http://schemas.microsoft.com/office/drawing/2014/main" id="{D6CA02C7-091E-4F05-BF60-2378B6E74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Periodic Patterns</a:t>
            </a:r>
          </a:p>
        </p:txBody>
      </p:sp>
      <p:sp>
        <p:nvSpPr>
          <p:cNvPr id="107529" name="Rectangle 15">
            <a:extLst>
              <a:ext uri="{FF2B5EF4-FFF2-40B4-BE49-F238E27FC236}">
                <a16:creationId xmlns:a16="http://schemas.microsoft.com/office/drawing/2014/main" id="{235DA602-55D4-4349-AED6-CE04E4C89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839788"/>
          </a:xfrm>
        </p:spPr>
        <p:txBody>
          <a:bodyPr/>
          <a:lstStyle/>
          <a:p>
            <a:pPr eaLnBrk="1" hangingPunct="1"/>
            <a:r>
              <a:rPr lang="en-US" altLang="en-US" b="1"/>
              <a:t>Example - </a:t>
            </a:r>
            <a:r>
              <a:rPr lang="en-US" altLang="en-US"/>
              <a:t>Hydrogen</a:t>
            </a:r>
          </a:p>
        </p:txBody>
      </p:sp>
      <p:sp>
        <p:nvSpPr>
          <p:cNvPr id="107530" name="Rectangle 16">
            <a:extLst>
              <a:ext uri="{FF2B5EF4-FFF2-40B4-BE49-F238E27FC236}">
                <a16:creationId xmlns:a16="http://schemas.microsoft.com/office/drawing/2014/main" id="{E385FEBA-094E-41A8-8C1D-C0D6B597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4BFE800-C020-4CF7-BDDC-6F462F0E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1417638"/>
            <a:ext cx="8604250" cy="513715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6FD82D0-1A91-48C1-AF54-67995D144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1987551"/>
            <a:ext cx="450850" cy="4349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9043032D-56DE-45F0-8AF7-4EDFE878A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6" y="2422525"/>
            <a:ext cx="873125" cy="2673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90E39640-E2C5-47C4-AE9A-318A24DA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4" y="5368925"/>
            <a:ext cx="6211887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0FDC0A02-02FF-4B9A-9CAB-0EDA87C0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1993900"/>
            <a:ext cx="431800" cy="4206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E056D34D-9D21-4C94-93DA-663F9EF1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3" y="2417764"/>
            <a:ext cx="2635250" cy="2681287"/>
          </a:xfrm>
          <a:prstGeom prst="rect">
            <a:avLst/>
          </a:prstGeom>
          <a:solidFill>
            <a:srgbClr val="F8BE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8E9771BA-7C68-4243-A6FA-A5751507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3311526"/>
            <a:ext cx="4448175" cy="1795463"/>
          </a:xfrm>
          <a:prstGeom prst="rect">
            <a:avLst/>
          </a:prstGeom>
          <a:solidFill>
            <a:srgbClr val="B3E4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0649" name="Text Box 9">
            <a:extLst>
              <a:ext uri="{FF2B5EF4-FFF2-40B4-BE49-F238E27FC236}">
                <a16:creationId xmlns:a16="http://schemas.microsoft.com/office/drawing/2014/main" id="{F4A381D5-3EEE-4936-9D41-89FF7669E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14097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3600" i="1">
                <a:solidFill>
                  <a:srgbClr val="FFFFCC"/>
                </a:solidFill>
              </a:rPr>
              <a:t>s</a:t>
            </a:r>
          </a:p>
        </p:txBody>
      </p:sp>
      <p:sp>
        <p:nvSpPr>
          <p:cNvPr id="240650" name="Text Box 10">
            <a:extLst>
              <a:ext uri="{FF2B5EF4-FFF2-40B4-BE49-F238E27FC236}">
                <a16:creationId xmlns:a16="http://schemas.microsoft.com/office/drawing/2014/main" id="{117C5650-449D-4A4A-98DA-774A9B277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788" y="1762125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3600" i="1">
                <a:solidFill>
                  <a:srgbClr val="FFCC99"/>
                </a:solidFill>
              </a:rPr>
              <a:t>p</a:t>
            </a:r>
            <a:endParaRPr kumimoji="1" lang="en-US" altLang="en-US" sz="3600" i="1">
              <a:solidFill>
                <a:srgbClr val="FFFFCC"/>
              </a:solidFill>
            </a:endParaRPr>
          </a:p>
        </p:txBody>
      </p:sp>
      <p:sp>
        <p:nvSpPr>
          <p:cNvPr id="240651" name="Text Box 11">
            <a:extLst>
              <a:ext uri="{FF2B5EF4-FFF2-40B4-BE49-F238E27FC236}">
                <a16:creationId xmlns:a16="http://schemas.microsoft.com/office/drawing/2014/main" id="{D2BEF202-24D7-41A9-8D3A-1CB5B34C4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608263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3600" i="1">
                <a:solidFill>
                  <a:srgbClr val="CAE6AE"/>
                </a:solidFill>
              </a:rPr>
              <a:t>d (n-1)</a:t>
            </a:r>
            <a:endParaRPr kumimoji="1" lang="en-US" altLang="en-US" sz="3600" i="1">
              <a:solidFill>
                <a:srgbClr val="FFFFCC"/>
              </a:solidFill>
            </a:endParaRPr>
          </a:p>
        </p:txBody>
      </p:sp>
      <p:sp>
        <p:nvSpPr>
          <p:cNvPr id="240652" name="Text Box 12">
            <a:extLst>
              <a:ext uri="{FF2B5EF4-FFF2-40B4-BE49-F238E27FC236}">
                <a16:creationId xmlns:a16="http://schemas.microsoft.com/office/drawing/2014/main" id="{BF304369-BE9C-4E45-B909-95FB92D4F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5462588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3600" i="1">
                <a:solidFill>
                  <a:srgbClr val="BFEAFF"/>
                </a:solidFill>
              </a:rPr>
              <a:t>f (n-2)</a:t>
            </a:r>
          </a:p>
        </p:txBody>
      </p:sp>
      <p:sp>
        <p:nvSpPr>
          <p:cNvPr id="240653" name="Text Box 13">
            <a:extLst>
              <a:ext uri="{FF2B5EF4-FFF2-40B4-BE49-F238E27FC236}">
                <a16:creationId xmlns:a16="http://schemas.microsoft.com/office/drawing/2014/main" id="{CF65CDB1-AF20-49E8-A833-37E910F11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5295901"/>
            <a:ext cx="3619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6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3438" name="Rectangle 14">
            <a:extLst>
              <a:ext uri="{FF2B5EF4-FFF2-40B4-BE49-F238E27FC236}">
                <a16:creationId xmlns:a16="http://schemas.microsoft.com/office/drawing/2014/main" id="{7F717FCB-6E92-4A90-B6D9-CFFF9FC66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Periodic Patterns</a:t>
            </a:r>
          </a:p>
        </p:txBody>
      </p:sp>
      <p:sp>
        <p:nvSpPr>
          <p:cNvPr id="103439" name="Line 15">
            <a:extLst>
              <a:ext uri="{FF2B5EF4-FFF2-40B4-BE49-F238E27FC236}">
                <a16:creationId xmlns:a16="http://schemas.microsoft.com/office/drawing/2014/main" id="{D55FB095-14DF-4745-87BA-CA300948C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2513" y="3322639"/>
            <a:ext cx="0" cy="178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0" name="Line 16">
            <a:extLst>
              <a:ext uri="{FF2B5EF4-FFF2-40B4-BE49-F238E27FC236}">
                <a16:creationId xmlns:a16="http://schemas.microsoft.com/office/drawing/2014/main" id="{E5E1601A-47D3-4EC5-9C6E-DB0B5D468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316288"/>
            <a:ext cx="0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1" name="Line 17">
            <a:extLst>
              <a:ext uri="{FF2B5EF4-FFF2-40B4-BE49-F238E27FC236}">
                <a16:creationId xmlns:a16="http://schemas.microsoft.com/office/drawing/2014/main" id="{0C88DA58-A75A-4395-AF06-BA9B6C89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3311525"/>
            <a:ext cx="0" cy="177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2" name="Line 18">
            <a:extLst>
              <a:ext uri="{FF2B5EF4-FFF2-40B4-BE49-F238E27FC236}">
                <a16:creationId xmlns:a16="http://schemas.microsoft.com/office/drawing/2014/main" id="{2F054312-FBDE-4BFD-BACD-A8925EF26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425" y="3327400"/>
            <a:ext cx="0" cy="177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3" name="Line 19">
            <a:extLst>
              <a:ext uri="{FF2B5EF4-FFF2-40B4-BE49-F238E27FC236}">
                <a16:creationId xmlns:a16="http://schemas.microsoft.com/office/drawing/2014/main" id="{E9E0F549-4555-4A5D-96AC-21888192D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338" y="3327401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4" name="Line 20">
            <a:extLst>
              <a:ext uri="{FF2B5EF4-FFF2-40B4-BE49-F238E27FC236}">
                <a16:creationId xmlns:a16="http://schemas.microsoft.com/office/drawing/2014/main" id="{1253FC76-0815-47CD-9F51-2C23B0D4D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425" y="3327401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5" name="Line 21">
            <a:extLst>
              <a:ext uri="{FF2B5EF4-FFF2-40B4-BE49-F238E27FC236}">
                <a16:creationId xmlns:a16="http://schemas.microsoft.com/office/drawing/2014/main" id="{675D6CB1-8045-4A08-A2FD-96C28695B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4750" y="3335339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6" name="Line 22">
            <a:extLst>
              <a:ext uri="{FF2B5EF4-FFF2-40B4-BE49-F238E27FC236}">
                <a16:creationId xmlns:a16="http://schemas.microsoft.com/office/drawing/2014/main" id="{939B8D97-5D55-425F-B92B-289E99D61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3338514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7" name="Line 23">
            <a:extLst>
              <a:ext uri="{FF2B5EF4-FFF2-40B4-BE49-F238E27FC236}">
                <a16:creationId xmlns:a16="http://schemas.microsoft.com/office/drawing/2014/main" id="{9AF6375B-D297-4733-B33B-712214E64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6925" y="3343276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8" name="Line 24">
            <a:extLst>
              <a:ext uri="{FF2B5EF4-FFF2-40B4-BE49-F238E27FC236}">
                <a16:creationId xmlns:a16="http://schemas.microsoft.com/office/drawing/2014/main" id="{106A7BB9-4741-4083-B6EC-5AF847572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6663" y="2414588"/>
            <a:ext cx="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9" name="Line 25">
            <a:extLst>
              <a:ext uri="{FF2B5EF4-FFF2-40B4-BE49-F238E27FC236}">
                <a16:creationId xmlns:a16="http://schemas.microsoft.com/office/drawing/2014/main" id="{9D41E61F-9311-4626-9EFD-17FBEB7EC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2750" y="2414589"/>
            <a:ext cx="0" cy="267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0" name="Line 26">
            <a:extLst>
              <a:ext uri="{FF2B5EF4-FFF2-40B4-BE49-F238E27FC236}">
                <a16:creationId xmlns:a16="http://schemas.microsoft.com/office/drawing/2014/main" id="{88BCCE4C-54D3-40E5-B252-5F009CFA3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5663" y="2414589"/>
            <a:ext cx="0" cy="268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1" name="Line 27">
            <a:extLst>
              <a:ext uri="{FF2B5EF4-FFF2-40B4-BE49-F238E27FC236}">
                <a16:creationId xmlns:a16="http://schemas.microsoft.com/office/drawing/2014/main" id="{ACA4767D-8BF5-4A0C-A822-767FFA88F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8575" y="2417763"/>
            <a:ext cx="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2" name="Line 28">
            <a:extLst>
              <a:ext uri="{FF2B5EF4-FFF2-40B4-BE49-F238E27FC236}">
                <a16:creationId xmlns:a16="http://schemas.microsoft.com/office/drawing/2014/main" id="{C6EAE1F9-0B00-47EC-A712-6497635AC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1488" y="2414588"/>
            <a:ext cx="0" cy="26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3" name="Line 29">
            <a:extLst>
              <a:ext uri="{FF2B5EF4-FFF2-40B4-BE49-F238E27FC236}">
                <a16:creationId xmlns:a16="http://schemas.microsoft.com/office/drawing/2014/main" id="{E6C17A50-D4F6-4267-AB66-5B0304C1D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6213" y="198278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4" name="Line 30">
            <a:extLst>
              <a:ext uri="{FF2B5EF4-FFF2-40B4-BE49-F238E27FC236}">
                <a16:creationId xmlns:a16="http://schemas.microsoft.com/office/drawing/2014/main" id="{BE8DF866-5A64-4461-8B22-D64D20107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425" y="1984376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5" name="Line 31">
            <a:extLst>
              <a:ext uri="{FF2B5EF4-FFF2-40B4-BE49-F238E27FC236}">
                <a16:creationId xmlns:a16="http://schemas.microsoft.com/office/drawing/2014/main" id="{4597DB00-8753-4167-86EF-25DD22FDD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9" y="2854325"/>
            <a:ext cx="884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6" name="Line 32">
            <a:extLst>
              <a:ext uri="{FF2B5EF4-FFF2-40B4-BE49-F238E27FC236}">
                <a16:creationId xmlns:a16="http://schemas.microsoft.com/office/drawing/2014/main" id="{E3CCB6FC-9066-4C3F-B2FE-F6781B399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250" y="1984375"/>
            <a:ext cx="884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7" name="Line 33">
            <a:extLst>
              <a:ext uri="{FF2B5EF4-FFF2-40B4-BE49-F238E27FC236}">
                <a16:creationId xmlns:a16="http://schemas.microsoft.com/office/drawing/2014/main" id="{8EE4728F-ED25-4048-82D1-4773CC85D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250" y="2414588"/>
            <a:ext cx="884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0674" name="Group 34">
            <a:extLst>
              <a:ext uri="{FF2B5EF4-FFF2-40B4-BE49-F238E27FC236}">
                <a16:creationId xmlns:a16="http://schemas.microsoft.com/office/drawing/2014/main" id="{8F9F8B93-867C-41B5-ACBB-58A2745E2572}"/>
              </a:ext>
            </a:extLst>
          </p:cNvPr>
          <p:cNvGrpSpPr>
            <a:grpSpLocks/>
          </p:cNvGrpSpPr>
          <p:nvPr/>
        </p:nvGrpSpPr>
        <p:grpSpPr bwMode="auto">
          <a:xfrm>
            <a:off x="2274889" y="2049463"/>
            <a:ext cx="649287" cy="2982912"/>
            <a:chOff x="467" y="1291"/>
            <a:chExt cx="409" cy="1879"/>
          </a:xfrm>
        </p:grpSpPr>
        <p:sp>
          <p:nvSpPr>
            <p:cNvPr id="240675" name="Text Box 35">
              <a:extLst>
                <a:ext uri="{FF2B5EF4-FFF2-40B4-BE49-F238E27FC236}">
                  <a16:creationId xmlns:a16="http://schemas.microsoft.com/office/drawing/2014/main" id="{300EFDEB-2BD4-4F0D-9449-81FEFE8FE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" y="1291"/>
              <a:ext cx="251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1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0676" name="Text Box 36">
              <a:extLst>
                <a:ext uri="{FF2B5EF4-FFF2-40B4-BE49-F238E27FC236}">
                  <a16:creationId xmlns:a16="http://schemas.microsoft.com/office/drawing/2014/main" id="{633AB1C5-1360-4CB2-BE8A-2C257FC51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542"/>
              <a:ext cx="251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0677" name="Text Box 37">
              <a:extLst>
                <a:ext uri="{FF2B5EF4-FFF2-40B4-BE49-F238E27FC236}">
                  <a16:creationId xmlns:a16="http://schemas.microsoft.com/office/drawing/2014/main" id="{C5C969F5-E430-4473-B0A0-089709A69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835"/>
              <a:ext cx="251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3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0678" name="Text Box 38">
              <a:extLst>
                <a:ext uri="{FF2B5EF4-FFF2-40B4-BE49-F238E27FC236}">
                  <a16:creationId xmlns:a16="http://schemas.microsoft.com/office/drawing/2014/main" id="{6AB9A054-0FD3-476A-8986-68FA66DD1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2121"/>
              <a:ext cx="251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4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0679" name="Text Box 39">
              <a:extLst>
                <a:ext uri="{FF2B5EF4-FFF2-40B4-BE49-F238E27FC236}">
                  <a16:creationId xmlns:a16="http://schemas.microsoft.com/office/drawing/2014/main" id="{E5971A7F-7830-41C7-886C-6173889B2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2401"/>
              <a:ext cx="251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5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0680" name="Text Box 40">
              <a:extLst>
                <a:ext uri="{FF2B5EF4-FFF2-40B4-BE49-F238E27FC236}">
                  <a16:creationId xmlns:a16="http://schemas.microsoft.com/office/drawing/2014/main" id="{83E14629-396B-4523-A45F-F80674A7F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2681"/>
              <a:ext cx="251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6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0681" name="Text Box 41">
              <a:extLst>
                <a:ext uri="{FF2B5EF4-FFF2-40B4-BE49-F238E27FC236}">
                  <a16:creationId xmlns:a16="http://schemas.microsoft.com/office/drawing/2014/main" id="{7BE19805-82E6-4469-BB5F-97EB49A04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2958"/>
              <a:ext cx="251" cy="2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7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40682" name="Group 42">
            <a:extLst>
              <a:ext uri="{FF2B5EF4-FFF2-40B4-BE49-F238E27FC236}">
                <a16:creationId xmlns:a16="http://schemas.microsoft.com/office/drawing/2014/main" id="{E1438070-2B1D-4AC7-80A4-C47E09AF439F}"/>
              </a:ext>
            </a:extLst>
          </p:cNvPr>
          <p:cNvGrpSpPr>
            <a:grpSpLocks/>
          </p:cNvGrpSpPr>
          <p:nvPr/>
        </p:nvGrpSpPr>
        <p:grpSpPr bwMode="auto">
          <a:xfrm>
            <a:off x="5160964" y="3359151"/>
            <a:ext cx="409575" cy="1679575"/>
            <a:chOff x="2291" y="2116"/>
            <a:chExt cx="258" cy="1058"/>
          </a:xfrm>
        </p:grpSpPr>
        <p:sp>
          <p:nvSpPr>
            <p:cNvPr id="240683" name="Text Box 43">
              <a:extLst>
                <a:ext uri="{FF2B5EF4-FFF2-40B4-BE49-F238E27FC236}">
                  <a16:creationId xmlns:a16="http://schemas.microsoft.com/office/drawing/2014/main" id="{C7F5DACA-F08C-4A4E-BD86-6AD418A63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2116"/>
              <a:ext cx="258" cy="212"/>
            </a:xfrm>
            <a:prstGeom prst="rect">
              <a:avLst/>
            </a:prstGeom>
            <a:solidFill>
              <a:srgbClr val="B3E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3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40684" name="Text Box 44">
              <a:extLst>
                <a:ext uri="{FF2B5EF4-FFF2-40B4-BE49-F238E27FC236}">
                  <a16:creationId xmlns:a16="http://schemas.microsoft.com/office/drawing/2014/main" id="{1C5E8AF4-B259-4B67-BBE7-E1BC8D568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2402"/>
              <a:ext cx="258" cy="212"/>
            </a:xfrm>
            <a:prstGeom prst="rect">
              <a:avLst/>
            </a:prstGeom>
            <a:solidFill>
              <a:srgbClr val="B3E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4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40685" name="Text Box 45">
              <a:extLst>
                <a:ext uri="{FF2B5EF4-FFF2-40B4-BE49-F238E27FC236}">
                  <a16:creationId xmlns:a16="http://schemas.microsoft.com/office/drawing/2014/main" id="{4E7A64C3-176A-44E5-81C9-571710D71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2682"/>
              <a:ext cx="258" cy="212"/>
            </a:xfrm>
            <a:prstGeom prst="rect">
              <a:avLst/>
            </a:prstGeom>
            <a:solidFill>
              <a:srgbClr val="B3E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5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40686" name="Text Box 46">
              <a:extLst>
                <a:ext uri="{FF2B5EF4-FFF2-40B4-BE49-F238E27FC236}">
                  <a16:creationId xmlns:a16="http://schemas.microsoft.com/office/drawing/2014/main" id="{F9BFBF20-1905-477F-BB50-BF311FBA6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2962"/>
              <a:ext cx="258" cy="212"/>
            </a:xfrm>
            <a:prstGeom prst="rect">
              <a:avLst/>
            </a:prstGeom>
            <a:solidFill>
              <a:srgbClr val="B3E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6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03460" name="Line 47">
            <a:extLst>
              <a:ext uri="{FF2B5EF4-FFF2-40B4-BE49-F238E27FC236}">
                <a16:creationId xmlns:a16="http://schemas.microsoft.com/office/drawing/2014/main" id="{B6469D67-9BDC-4EEA-BC44-333E68C4D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300" y="3306763"/>
            <a:ext cx="7958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1" name="Line 48">
            <a:extLst>
              <a:ext uri="{FF2B5EF4-FFF2-40B4-BE49-F238E27FC236}">
                <a16:creationId xmlns:a16="http://schemas.microsoft.com/office/drawing/2014/main" id="{B5164F45-4A99-4218-B3C6-E61087933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26" y="3760788"/>
            <a:ext cx="794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2" name="Line 49">
            <a:extLst>
              <a:ext uri="{FF2B5EF4-FFF2-40B4-BE49-F238E27FC236}">
                <a16:creationId xmlns:a16="http://schemas.microsoft.com/office/drawing/2014/main" id="{ACC68745-95E6-4B38-85DD-88F9242AD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414" y="4198938"/>
            <a:ext cx="7947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3" name="Line 50">
            <a:extLst>
              <a:ext uri="{FF2B5EF4-FFF2-40B4-BE49-F238E27FC236}">
                <a16:creationId xmlns:a16="http://schemas.microsoft.com/office/drawing/2014/main" id="{26A2925B-F6C9-42D2-AA94-E01881AE8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250" y="4640263"/>
            <a:ext cx="7977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4" name="Line 51">
            <a:extLst>
              <a:ext uri="{FF2B5EF4-FFF2-40B4-BE49-F238E27FC236}">
                <a16:creationId xmlns:a16="http://schemas.microsoft.com/office/drawing/2014/main" id="{5E138B4F-88FA-4F7D-AFDB-EA453AA5E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5838" y="5102225"/>
            <a:ext cx="797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5" name="Line 52">
            <a:extLst>
              <a:ext uri="{FF2B5EF4-FFF2-40B4-BE49-F238E27FC236}">
                <a16:creationId xmlns:a16="http://schemas.microsoft.com/office/drawing/2014/main" id="{9CC1A15D-2567-4FA4-913C-95295918B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8525" y="200183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6" name="Line 53">
            <a:extLst>
              <a:ext uri="{FF2B5EF4-FFF2-40B4-BE49-F238E27FC236}">
                <a16:creationId xmlns:a16="http://schemas.microsoft.com/office/drawing/2014/main" id="{ABE32FFE-0765-459C-9B77-D8BF78862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5088" y="1990726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7" name="Line 54">
            <a:extLst>
              <a:ext uri="{FF2B5EF4-FFF2-40B4-BE49-F238E27FC236}">
                <a16:creationId xmlns:a16="http://schemas.microsoft.com/office/drawing/2014/main" id="{28615236-6E00-49B3-A1E7-835166A28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6664" y="2886075"/>
            <a:ext cx="263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8" name="Line 55">
            <a:extLst>
              <a:ext uri="{FF2B5EF4-FFF2-40B4-BE49-F238E27FC236}">
                <a16:creationId xmlns:a16="http://schemas.microsoft.com/office/drawing/2014/main" id="{99AE9BC8-CD03-4CBA-90C2-4A8B65032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3489" y="2414588"/>
            <a:ext cx="263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9" name="Line 56">
            <a:extLst>
              <a:ext uri="{FF2B5EF4-FFF2-40B4-BE49-F238E27FC236}">
                <a16:creationId xmlns:a16="http://schemas.microsoft.com/office/drawing/2014/main" id="{29588F18-276A-4A23-BA4C-E7A65BAA6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8525" y="19939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0697" name="Text Box 57">
            <a:extLst>
              <a:ext uri="{FF2B5EF4-FFF2-40B4-BE49-F238E27FC236}">
                <a16:creationId xmlns:a16="http://schemas.microsoft.com/office/drawing/2014/main" id="{50C6FC15-085B-476C-A325-344D5F64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6463" y="2030413"/>
            <a:ext cx="398462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240698" name="Group 58">
            <a:extLst>
              <a:ext uri="{FF2B5EF4-FFF2-40B4-BE49-F238E27FC236}">
                <a16:creationId xmlns:a16="http://schemas.microsoft.com/office/drawing/2014/main" id="{EDFE25D1-DAD7-415A-BD1C-E7AF478C28B8}"/>
              </a:ext>
            </a:extLst>
          </p:cNvPr>
          <p:cNvGrpSpPr>
            <a:grpSpLocks/>
          </p:cNvGrpSpPr>
          <p:nvPr/>
        </p:nvGrpSpPr>
        <p:grpSpPr bwMode="auto">
          <a:xfrm>
            <a:off x="8710614" y="2459038"/>
            <a:ext cx="409575" cy="2584450"/>
            <a:chOff x="37" y="1463"/>
            <a:chExt cx="258" cy="1628"/>
          </a:xfrm>
        </p:grpSpPr>
        <p:sp>
          <p:nvSpPr>
            <p:cNvPr id="240699" name="Text Box 59">
              <a:extLst>
                <a:ext uri="{FF2B5EF4-FFF2-40B4-BE49-F238E27FC236}">
                  <a16:creationId xmlns:a16="http://schemas.microsoft.com/office/drawing/2014/main" id="{5FB425F5-9B09-402C-8BA9-26E9B62A7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1463"/>
              <a:ext cx="258" cy="212"/>
            </a:xfrm>
            <a:prstGeom prst="rect">
              <a:avLst/>
            </a:prstGeom>
            <a:solidFill>
              <a:srgbClr val="F8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240700" name="Text Box 60">
              <a:extLst>
                <a:ext uri="{FF2B5EF4-FFF2-40B4-BE49-F238E27FC236}">
                  <a16:creationId xmlns:a16="http://schemas.microsoft.com/office/drawing/2014/main" id="{0AC99742-F29C-42D6-9DA6-174020617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1756"/>
              <a:ext cx="258" cy="212"/>
            </a:xfrm>
            <a:prstGeom prst="rect">
              <a:avLst/>
            </a:prstGeom>
            <a:solidFill>
              <a:srgbClr val="F8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3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240701" name="Text Box 61">
              <a:extLst>
                <a:ext uri="{FF2B5EF4-FFF2-40B4-BE49-F238E27FC236}">
                  <a16:creationId xmlns:a16="http://schemas.microsoft.com/office/drawing/2014/main" id="{A5D7459E-34C5-4A11-BDFE-606C43F8B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2042"/>
              <a:ext cx="258" cy="212"/>
            </a:xfrm>
            <a:prstGeom prst="rect">
              <a:avLst/>
            </a:prstGeom>
            <a:solidFill>
              <a:srgbClr val="F8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4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240702" name="Text Box 62">
              <a:extLst>
                <a:ext uri="{FF2B5EF4-FFF2-40B4-BE49-F238E27FC236}">
                  <a16:creationId xmlns:a16="http://schemas.microsoft.com/office/drawing/2014/main" id="{68B8E0F4-06EB-4A8B-AD2C-A47BBD190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2322"/>
              <a:ext cx="258" cy="212"/>
            </a:xfrm>
            <a:prstGeom prst="rect">
              <a:avLst/>
            </a:prstGeom>
            <a:solidFill>
              <a:srgbClr val="F8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5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240703" name="Text Box 63">
              <a:extLst>
                <a:ext uri="{FF2B5EF4-FFF2-40B4-BE49-F238E27FC236}">
                  <a16:creationId xmlns:a16="http://schemas.microsoft.com/office/drawing/2014/main" id="{17AF6095-4F3C-403A-91E9-B72C0FDC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2602"/>
              <a:ext cx="258" cy="212"/>
            </a:xfrm>
            <a:prstGeom prst="rect">
              <a:avLst/>
            </a:prstGeom>
            <a:solidFill>
              <a:srgbClr val="F8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6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240704" name="Text Box 64">
              <a:extLst>
                <a:ext uri="{FF2B5EF4-FFF2-40B4-BE49-F238E27FC236}">
                  <a16:creationId xmlns:a16="http://schemas.microsoft.com/office/drawing/2014/main" id="{972A0B03-5CDC-4614-8793-CC67AF11C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2879"/>
              <a:ext cx="258" cy="212"/>
            </a:xfrm>
            <a:prstGeom prst="rect">
              <a:avLst/>
            </a:prstGeom>
            <a:solidFill>
              <a:srgbClr val="F8B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7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103472" name="Group 65">
            <a:extLst>
              <a:ext uri="{FF2B5EF4-FFF2-40B4-BE49-F238E27FC236}">
                <a16:creationId xmlns:a16="http://schemas.microsoft.com/office/drawing/2014/main" id="{6D245D3E-80A9-4567-8B98-A6E4D6542617}"/>
              </a:ext>
            </a:extLst>
          </p:cNvPr>
          <p:cNvGrpSpPr>
            <a:grpSpLocks/>
          </p:cNvGrpSpPr>
          <p:nvPr/>
        </p:nvGrpSpPr>
        <p:grpSpPr bwMode="auto">
          <a:xfrm>
            <a:off x="3994151" y="5357813"/>
            <a:ext cx="6221413" cy="906462"/>
            <a:chOff x="299" y="2645"/>
            <a:chExt cx="3919" cy="571"/>
          </a:xfrm>
        </p:grpSpPr>
        <p:sp>
          <p:nvSpPr>
            <p:cNvPr id="103493" name="Line 66">
              <a:extLst>
                <a:ext uri="{FF2B5EF4-FFF2-40B4-BE49-F238E27FC236}">
                  <a16:creationId xmlns:a16="http://schemas.microsoft.com/office/drawing/2014/main" id="{88BE45E9-A3A8-4E5D-AB73-F7CEE71D7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" y="2645"/>
              <a:ext cx="39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494" name="Line 67">
              <a:extLst>
                <a:ext uri="{FF2B5EF4-FFF2-40B4-BE49-F238E27FC236}">
                  <a16:creationId xmlns:a16="http://schemas.microsoft.com/office/drawing/2014/main" id="{949EB51C-6A5E-44D6-B7D0-B6D15DE7B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" y="2921"/>
              <a:ext cx="39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495" name="Line 68">
              <a:extLst>
                <a:ext uri="{FF2B5EF4-FFF2-40B4-BE49-F238E27FC236}">
                  <a16:creationId xmlns:a16="http://schemas.microsoft.com/office/drawing/2014/main" id="{C977D7A2-6239-40A8-BA2F-8C5B17A32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" y="3216"/>
              <a:ext cx="39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3473" name="Line 69">
            <a:extLst>
              <a:ext uri="{FF2B5EF4-FFF2-40B4-BE49-F238E27FC236}">
                <a16:creationId xmlns:a16="http://schemas.microsoft.com/office/drawing/2014/main" id="{888E4C4F-DC5F-446F-943F-3CFDCDCB1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5349875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4" name="Line 70">
            <a:extLst>
              <a:ext uri="{FF2B5EF4-FFF2-40B4-BE49-F238E27FC236}">
                <a16:creationId xmlns:a16="http://schemas.microsoft.com/office/drawing/2014/main" id="{238A1860-274D-4665-BC62-E443C013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788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5" name="Line 71">
            <a:extLst>
              <a:ext uri="{FF2B5EF4-FFF2-40B4-BE49-F238E27FC236}">
                <a16:creationId xmlns:a16="http://schemas.microsoft.com/office/drawing/2014/main" id="{9B6A5D3E-6448-4C2B-82DA-1BD0401EC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3050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6" name="Line 72">
            <a:extLst>
              <a:ext uri="{FF2B5EF4-FFF2-40B4-BE49-F238E27FC236}">
                <a16:creationId xmlns:a16="http://schemas.microsoft.com/office/drawing/2014/main" id="{0DDE4A4F-67C8-430A-9109-CCD30AAE3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9613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7" name="Line 73">
            <a:extLst>
              <a:ext uri="{FF2B5EF4-FFF2-40B4-BE49-F238E27FC236}">
                <a16:creationId xmlns:a16="http://schemas.microsoft.com/office/drawing/2014/main" id="{96700582-C9AB-47F7-8796-9E55A7463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2525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8" name="Line 74">
            <a:extLst>
              <a:ext uri="{FF2B5EF4-FFF2-40B4-BE49-F238E27FC236}">
                <a16:creationId xmlns:a16="http://schemas.microsoft.com/office/drawing/2014/main" id="{339BA40F-D8E8-414B-A410-C161A00ED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613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9" name="Line 75">
            <a:extLst>
              <a:ext uri="{FF2B5EF4-FFF2-40B4-BE49-F238E27FC236}">
                <a16:creationId xmlns:a16="http://schemas.microsoft.com/office/drawing/2014/main" id="{8312F9ED-961E-4D7D-BE13-FCAB869C6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9938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0" name="Line 76">
            <a:extLst>
              <a:ext uri="{FF2B5EF4-FFF2-40B4-BE49-F238E27FC236}">
                <a16:creationId xmlns:a16="http://schemas.microsoft.com/office/drawing/2014/main" id="{B26F50F6-2366-4F93-A50C-AD81F90C9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788" y="5343525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1" name="Line 77">
            <a:extLst>
              <a:ext uri="{FF2B5EF4-FFF2-40B4-BE49-F238E27FC236}">
                <a16:creationId xmlns:a16="http://schemas.microsoft.com/office/drawing/2014/main" id="{1F841207-40AF-4738-9DF5-6902139D0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113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2" name="Line 78">
            <a:extLst>
              <a:ext uri="{FF2B5EF4-FFF2-40B4-BE49-F238E27FC236}">
                <a16:creationId xmlns:a16="http://schemas.microsoft.com/office/drawing/2014/main" id="{C764E462-A7C4-4E0A-A921-3A45C4104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8675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3" name="Line 79">
            <a:extLst>
              <a:ext uri="{FF2B5EF4-FFF2-40B4-BE49-F238E27FC236}">
                <a16:creationId xmlns:a16="http://schemas.microsoft.com/office/drawing/2014/main" id="{DFFB41C1-23F5-482C-BF4D-0B7E3C242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7938" y="5359400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4" name="Line 80">
            <a:extLst>
              <a:ext uri="{FF2B5EF4-FFF2-40B4-BE49-F238E27FC236}">
                <a16:creationId xmlns:a16="http://schemas.microsoft.com/office/drawing/2014/main" id="{9C331026-2A50-4F93-9D00-A03A50D14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5613" y="5359400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5" name="Line 81">
            <a:extLst>
              <a:ext uri="{FF2B5EF4-FFF2-40B4-BE49-F238E27FC236}">
                <a16:creationId xmlns:a16="http://schemas.microsoft.com/office/drawing/2014/main" id="{D4F81C98-A6AD-4EA8-A280-A2E4AD4ED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0588" y="5359400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6" name="Line 82">
            <a:extLst>
              <a:ext uri="{FF2B5EF4-FFF2-40B4-BE49-F238E27FC236}">
                <a16:creationId xmlns:a16="http://schemas.microsoft.com/office/drawing/2014/main" id="{F8A16EA1-8559-4B3F-833B-9AC19E38A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0800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7" name="Line 83">
            <a:extLst>
              <a:ext uri="{FF2B5EF4-FFF2-40B4-BE49-F238E27FC236}">
                <a16:creationId xmlns:a16="http://schemas.microsoft.com/office/drawing/2014/main" id="{C03301C9-0BBC-4E48-AFD2-55148CAA9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8913" y="5351463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0724" name="Group 84">
            <a:extLst>
              <a:ext uri="{FF2B5EF4-FFF2-40B4-BE49-F238E27FC236}">
                <a16:creationId xmlns:a16="http://schemas.microsoft.com/office/drawing/2014/main" id="{78C9E77A-8720-4628-8689-52D9691A0ED6}"/>
              </a:ext>
            </a:extLst>
          </p:cNvPr>
          <p:cNvGrpSpPr>
            <a:grpSpLocks/>
          </p:cNvGrpSpPr>
          <p:nvPr/>
        </p:nvGrpSpPr>
        <p:grpSpPr bwMode="auto">
          <a:xfrm>
            <a:off x="6915151" y="5402263"/>
            <a:ext cx="354013" cy="781050"/>
            <a:chOff x="3396" y="3403"/>
            <a:chExt cx="223" cy="492"/>
          </a:xfrm>
        </p:grpSpPr>
        <p:sp>
          <p:nvSpPr>
            <p:cNvPr id="240725" name="Text Box 85">
              <a:extLst>
                <a:ext uri="{FF2B5EF4-FFF2-40B4-BE49-F238E27FC236}">
                  <a16:creationId xmlns:a16="http://schemas.microsoft.com/office/drawing/2014/main" id="{1F600234-56C5-48D1-AB71-80E7F5596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" y="3403"/>
              <a:ext cx="223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4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240726" name="Text Box 86">
              <a:extLst>
                <a:ext uri="{FF2B5EF4-FFF2-40B4-BE49-F238E27FC236}">
                  <a16:creationId xmlns:a16="http://schemas.microsoft.com/office/drawing/2014/main" id="{478F86F5-18B5-411F-837A-F13373DDB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" y="3683"/>
              <a:ext cx="223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5</a:t>
              </a:r>
              <a:r>
                <a:rPr lang="en-US" alt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240727" name="Text Box 87">
            <a:extLst>
              <a:ext uri="{FF2B5EF4-FFF2-40B4-BE49-F238E27FC236}">
                <a16:creationId xmlns:a16="http://schemas.microsoft.com/office/drawing/2014/main" id="{7167A3E4-3C38-4391-B7EA-73E2839A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1916113"/>
            <a:ext cx="3619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1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2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3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4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5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6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2800" b="1" i="1">
                <a:solidFill>
                  <a:srgbClr val="FFFF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3490" name="Line 88">
            <a:extLst>
              <a:ext uri="{FF2B5EF4-FFF2-40B4-BE49-F238E27FC236}">
                <a16:creationId xmlns:a16="http://schemas.microsoft.com/office/drawing/2014/main" id="{F7DC851B-3C4F-4CFD-9BC9-F55C4B3C7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5" y="198913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4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9" grpId="0" autoUpdateAnimBg="0"/>
      <p:bldP spid="240650" grpId="0" autoUpdateAnimBg="0"/>
      <p:bldP spid="240651" grpId="0" autoUpdateAnimBg="0"/>
      <p:bldP spid="240652" grpId="0" autoUpdateAnimBg="0"/>
      <p:bldP spid="240653" grpId="0"/>
      <p:bldP spid="240697" grpId="0" animBg="1"/>
      <p:bldP spid="2407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10E2-19CD-41AE-B15C-DD984FCF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FILLING ORDER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8BE4D-0AFA-46BC-9D68-B6232E28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For elements 1-38</a:t>
            </a:r>
          </a:p>
          <a:p>
            <a:pPr marL="0" indent="0" algn="ctr">
              <a:buNone/>
            </a:pPr>
            <a:r>
              <a:rPr lang="en-US" sz="5400" dirty="0"/>
              <a:t>1s2s2p3s3p4s3d4p5s </a:t>
            </a:r>
          </a:p>
        </p:txBody>
      </p:sp>
    </p:spTree>
    <p:extLst>
      <p:ext uri="{BB962C8B-B14F-4D97-AF65-F5344CB8AC3E}">
        <p14:creationId xmlns:p14="http://schemas.microsoft.com/office/powerpoint/2010/main" val="2252079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6EBCC39-2ADE-48CC-82D6-63A958E78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9494074-F942-473D-A76E-B2ACBCBC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95C3014E-8E57-41E2-A679-388A4EFD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58D3960-EDE5-41A9-ADFA-84C33112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CA38D2CD-BCE7-4D35-9D29-D55F8491F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A5BFF778-00C3-4AD1-9869-68518C0C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86F45D1F-8D0A-4909-A03F-3735AC589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1" name="Oval 9">
            <a:extLst>
              <a:ext uri="{FF2B5EF4-FFF2-40B4-BE49-F238E27FC236}">
                <a16:creationId xmlns:a16="http://schemas.microsoft.com/office/drawing/2014/main" id="{04C64578-C672-49D6-A59C-4249D0A0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2" name="Oval 10">
            <a:extLst>
              <a:ext uri="{FF2B5EF4-FFF2-40B4-BE49-F238E27FC236}">
                <a16:creationId xmlns:a16="http://schemas.microsoft.com/office/drawing/2014/main" id="{CB8F60B0-B747-43D9-A285-91C60D44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3" name="Oval 11">
            <a:extLst>
              <a:ext uri="{FF2B5EF4-FFF2-40B4-BE49-F238E27FC236}">
                <a16:creationId xmlns:a16="http://schemas.microsoft.com/office/drawing/2014/main" id="{3502484D-AFFC-4E7F-A685-11F34DBF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4" name="Oval 12">
            <a:extLst>
              <a:ext uri="{FF2B5EF4-FFF2-40B4-BE49-F238E27FC236}">
                <a16:creationId xmlns:a16="http://schemas.microsoft.com/office/drawing/2014/main" id="{35C31D91-CFC8-4467-844C-678B0599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5" name="Oval 13">
            <a:extLst>
              <a:ext uri="{FF2B5EF4-FFF2-40B4-BE49-F238E27FC236}">
                <a16:creationId xmlns:a16="http://schemas.microsoft.com/office/drawing/2014/main" id="{BF1D8021-583B-4014-BBEA-81B9D2C6B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6" name="Oval 14">
            <a:extLst>
              <a:ext uri="{FF2B5EF4-FFF2-40B4-BE49-F238E27FC236}">
                <a16:creationId xmlns:a16="http://schemas.microsoft.com/office/drawing/2014/main" id="{A2FA88E6-1EB6-4715-ACC4-9D1E57D5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7" name="Oval 15">
            <a:extLst>
              <a:ext uri="{FF2B5EF4-FFF2-40B4-BE49-F238E27FC236}">
                <a16:creationId xmlns:a16="http://schemas.microsoft.com/office/drawing/2014/main" id="{F3856327-3D9F-4D6B-92FF-A5B7842B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8" name="Line 16">
            <a:extLst>
              <a:ext uri="{FF2B5EF4-FFF2-40B4-BE49-F238E27FC236}">
                <a16:creationId xmlns:a16="http://schemas.microsoft.com/office/drawing/2014/main" id="{BD2C6C43-B09F-4476-8DDB-17710F533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29" name="Text Box 17">
            <a:extLst>
              <a:ext uri="{FF2B5EF4-FFF2-40B4-BE49-F238E27FC236}">
                <a16:creationId xmlns:a16="http://schemas.microsoft.com/office/drawing/2014/main" id="{EE292737-1407-4B99-B5A7-39AB41CA3BE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64530" name="Text Box 18">
            <a:extLst>
              <a:ext uri="{FF2B5EF4-FFF2-40B4-BE49-F238E27FC236}">
                <a16:creationId xmlns:a16="http://schemas.microsoft.com/office/drawing/2014/main" id="{3889FC33-2E24-471C-A189-1FE3AD59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D34A8689-2FA0-4F1A-A54C-2BBADA1A7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E7011616-2C3E-4D63-B02D-EB95A29F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28E5C7A3-54B5-4D0D-8ABE-EE58D78F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9AEC84B5-D7FF-48CC-BA30-3F847ECC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64535" name="Text Box 23">
            <a:extLst>
              <a:ext uri="{FF2B5EF4-FFF2-40B4-BE49-F238E27FC236}">
                <a16:creationId xmlns:a16="http://schemas.microsoft.com/office/drawing/2014/main" id="{06A50CDE-BCD0-4089-8FCE-C2884F9F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64536" name="Text Box 24">
            <a:extLst>
              <a:ext uri="{FF2B5EF4-FFF2-40B4-BE49-F238E27FC236}">
                <a16:creationId xmlns:a16="http://schemas.microsoft.com/office/drawing/2014/main" id="{AB1DB12C-781F-4D65-ABAA-EF836BAA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64537" name="Text Box 25">
            <a:extLst>
              <a:ext uri="{FF2B5EF4-FFF2-40B4-BE49-F238E27FC236}">
                <a16:creationId xmlns:a16="http://schemas.microsoft.com/office/drawing/2014/main" id="{AC7AA7A9-02B9-4CCD-ACAC-E116C34B1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64538" name="Oval 26">
            <a:extLst>
              <a:ext uri="{FF2B5EF4-FFF2-40B4-BE49-F238E27FC236}">
                <a16:creationId xmlns:a16="http://schemas.microsoft.com/office/drawing/2014/main" id="{6D9399D1-C3B3-4D24-BC74-3B747AECF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39" name="Oval 27">
            <a:extLst>
              <a:ext uri="{FF2B5EF4-FFF2-40B4-BE49-F238E27FC236}">
                <a16:creationId xmlns:a16="http://schemas.microsoft.com/office/drawing/2014/main" id="{7BBD7DF2-8C79-46C7-81F8-86BFC1146B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40" name="Oval 28">
            <a:extLst>
              <a:ext uri="{FF2B5EF4-FFF2-40B4-BE49-F238E27FC236}">
                <a16:creationId xmlns:a16="http://schemas.microsoft.com/office/drawing/2014/main" id="{D69D74D4-6FE4-4221-9AEF-645F6C982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41" name="Oval 29">
            <a:extLst>
              <a:ext uri="{FF2B5EF4-FFF2-40B4-BE49-F238E27FC236}">
                <a16:creationId xmlns:a16="http://schemas.microsoft.com/office/drawing/2014/main" id="{65DC357C-C619-4290-8A15-7B1ACDB37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42" name="Oval 30">
            <a:extLst>
              <a:ext uri="{FF2B5EF4-FFF2-40B4-BE49-F238E27FC236}">
                <a16:creationId xmlns:a16="http://schemas.microsoft.com/office/drawing/2014/main" id="{426FF51B-5AB9-4636-9123-BD6E23005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43" name="Oval 31">
            <a:extLst>
              <a:ext uri="{FF2B5EF4-FFF2-40B4-BE49-F238E27FC236}">
                <a16:creationId xmlns:a16="http://schemas.microsoft.com/office/drawing/2014/main" id="{DCE8B072-87A3-430B-A562-887342EBB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44" name="Oval 32">
            <a:extLst>
              <a:ext uri="{FF2B5EF4-FFF2-40B4-BE49-F238E27FC236}">
                <a16:creationId xmlns:a16="http://schemas.microsoft.com/office/drawing/2014/main" id="{B89DCEFB-8254-4F11-BF2C-7CE7C11BD3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45" name="Rectangle 33">
            <a:extLst>
              <a:ext uri="{FF2B5EF4-FFF2-40B4-BE49-F238E27FC236}">
                <a16:creationId xmlns:a16="http://schemas.microsoft.com/office/drawing/2014/main" id="{7E1CA017-85B6-445F-8756-892CE930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64546" name="Text Box 34">
            <a:extLst>
              <a:ext uri="{FF2B5EF4-FFF2-40B4-BE49-F238E27FC236}">
                <a16:creationId xmlns:a16="http://schemas.microsoft.com/office/drawing/2014/main" id="{0AF978AE-1A5A-40A6-B295-CD27ED1E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64547" name="Text Box 35">
            <a:extLst>
              <a:ext uri="{FF2B5EF4-FFF2-40B4-BE49-F238E27FC236}">
                <a16:creationId xmlns:a16="http://schemas.microsoft.com/office/drawing/2014/main" id="{9F2DC7AB-EE46-4D82-A3DB-6D9EBC20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4548" name="Oval 36">
            <a:extLst>
              <a:ext uri="{FF2B5EF4-FFF2-40B4-BE49-F238E27FC236}">
                <a16:creationId xmlns:a16="http://schemas.microsoft.com/office/drawing/2014/main" id="{0232F030-8B7A-4412-9F57-B671D8BC47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49" name="Oval 37">
            <a:extLst>
              <a:ext uri="{FF2B5EF4-FFF2-40B4-BE49-F238E27FC236}">
                <a16:creationId xmlns:a16="http://schemas.microsoft.com/office/drawing/2014/main" id="{A38E2AF8-1267-4938-A693-1F6B5376B0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0" name="Oval 38">
            <a:extLst>
              <a:ext uri="{FF2B5EF4-FFF2-40B4-BE49-F238E27FC236}">
                <a16:creationId xmlns:a16="http://schemas.microsoft.com/office/drawing/2014/main" id="{EE8F4515-3981-47E8-BD70-1FE7A30A80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1" name="Oval 39">
            <a:extLst>
              <a:ext uri="{FF2B5EF4-FFF2-40B4-BE49-F238E27FC236}">
                <a16:creationId xmlns:a16="http://schemas.microsoft.com/office/drawing/2014/main" id="{F97EA3B2-B49B-44C7-9C74-B72378B29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2" name="Oval 40">
            <a:extLst>
              <a:ext uri="{FF2B5EF4-FFF2-40B4-BE49-F238E27FC236}">
                <a16:creationId xmlns:a16="http://schemas.microsoft.com/office/drawing/2014/main" id="{28E8E702-5F93-4513-86CA-EF49CE987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3" name="Oval 41">
            <a:extLst>
              <a:ext uri="{FF2B5EF4-FFF2-40B4-BE49-F238E27FC236}">
                <a16:creationId xmlns:a16="http://schemas.microsoft.com/office/drawing/2014/main" id="{D4B5C321-5966-40AC-8732-BFC70643A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4" name="Oval 42">
            <a:extLst>
              <a:ext uri="{FF2B5EF4-FFF2-40B4-BE49-F238E27FC236}">
                <a16:creationId xmlns:a16="http://schemas.microsoft.com/office/drawing/2014/main" id="{E67D67C6-8304-496D-B7BD-AC7F19DDD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5" name="Oval 43">
            <a:extLst>
              <a:ext uri="{FF2B5EF4-FFF2-40B4-BE49-F238E27FC236}">
                <a16:creationId xmlns:a16="http://schemas.microsoft.com/office/drawing/2014/main" id="{DAE71182-BF32-4B7D-8136-D4B231573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6" name="Oval 44">
            <a:extLst>
              <a:ext uri="{FF2B5EF4-FFF2-40B4-BE49-F238E27FC236}">
                <a16:creationId xmlns:a16="http://schemas.microsoft.com/office/drawing/2014/main" id="{9924B784-7E17-4903-A99A-80CA821DFB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7" name="Oval 45">
            <a:extLst>
              <a:ext uri="{FF2B5EF4-FFF2-40B4-BE49-F238E27FC236}">
                <a16:creationId xmlns:a16="http://schemas.microsoft.com/office/drawing/2014/main" id="{2F152F98-264F-4C13-A442-A1D0C76C0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8" name="Oval 46">
            <a:extLst>
              <a:ext uri="{FF2B5EF4-FFF2-40B4-BE49-F238E27FC236}">
                <a16:creationId xmlns:a16="http://schemas.microsoft.com/office/drawing/2014/main" id="{64FD833D-5F95-40D9-83C4-CAF367FE7A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59" name="Oval 47">
            <a:extLst>
              <a:ext uri="{FF2B5EF4-FFF2-40B4-BE49-F238E27FC236}">
                <a16:creationId xmlns:a16="http://schemas.microsoft.com/office/drawing/2014/main" id="{4C9FD050-1B20-4B42-BA01-4846E49E5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0" name="Oval 48">
            <a:extLst>
              <a:ext uri="{FF2B5EF4-FFF2-40B4-BE49-F238E27FC236}">
                <a16:creationId xmlns:a16="http://schemas.microsoft.com/office/drawing/2014/main" id="{A6970DFF-DA52-428F-A54E-D323FDEEC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1" name="Oval 49">
            <a:extLst>
              <a:ext uri="{FF2B5EF4-FFF2-40B4-BE49-F238E27FC236}">
                <a16:creationId xmlns:a16="http://schemas.microsoft.com/office/drawing/2014/main" id="{D9D5ADBA-7A14-4E5F-AB1C-1B3E7B30F8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2" name="Oval 50">
            <a:extLst>
              <a:ext uri="{FF2B5EF4-FFF2-40B4-BE49-F238E27FC236}">
                <a16:creationId xmlns:a16="http://schemas.microsoft.com/office/drawing/2014/main" id="{D578FC61-BCB7-4D8B-B77B-D0D867BA7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3" name="Oval 51">
            <a:extLst>
              <a:ext uri="{FF2B5EF4-FFF2-40B4-BE49-F238E27FC236}">
                <a16:creationId xmlns:a16="http://schemas.microsoft.com/office/drawing/2014/main" id="{0374FBB5-5B3C-450E-A5FC-460691FD03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4" name="Oval 52">
            <a:extLst>
              <a:ext uri="{FF2B5EF4-FFF2-40B4-BE49-F238E27FC236}">
                <a16:creationId xmlns:a16="http://schemas.microsoft.com/office/drawing/2014/main" id="{AB40D29A-5C23-4241-87A8-F90574640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5" name="Oval 53">
            <a:extLst>
              <a:ext uri="{FF2B5EF4-FFF2-40B4-BE49-F238E27FC236}">
                <a16:creationId xmlns:a16="http://schemas.microsoft.com/office/drawing/2014/main" id="{4F1AB2EB-755C-40E8-B8AC-0FE04D067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6" name="Oval 54">
            <a:extLst>
              <a:ext uri="{FF2B5EF4-FFF2-40B4-BE49-F238E27FC236}">
                <a16:creationId xmlns:a16="http://schemas.microsoft.com/office/drawing/2014/main" id="{EBABCA46-E1DC-4707-955A-7503E40232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7" name="Oval 55">
            <a:extLst>
              <a:ext uri="{FF2B5EF4-FFF2-40B4-BE49-F238E27FC236}">
                <a16:creationId xmlns:a16="http://schemas.microsoft.com/office/drawing/2014/main" id="{0ABEFF2B-E90F-45FB-890F-3064F23C9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8" name="Oval 56">
            <a:extLst>
              <a:ext uri="{FF2B5EF4-FFF2-40B4-BE49-F238E27FC236}">
                <a16:creationId xmlns:a16="http://schemas.microsoft.com/office/drawing/2014/main" id="{85359389-98F2-43EC-8CF1-445E867A0F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69" name="Oval 57">
            <a:extLst>
              <a:ext uri="{FF2B5EF4-FFF2-40B4-BE49-F238E27FC236}">
                <a16:creationId xmlns:a16="http://schemas.microsoft.com/office/drawing/2014/main" id="{DA1F6351-B34C-4588-B939-E27F7CBCB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0" name="Oval 58">
            <a:extLst>
              <a:ext uri="{FF2B5EF4-FFF2-40B4-BE49-F238E27FC236}">
                <a16:creationId xmlns:a16="http://schemas.microsoft.com/office/drawing/2014/main" id="{E63EC6D6-8D86-4B2C-9A3B-CD7DD71A5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1" name="Oval 59">
            <a:extLst>
              <a:ext uri="{FF2B5EF4-FFF2-40B4-BE49-F238E27FC236}">
                <a16:creationId xmlns:a16="http://schemas.microsoft.com/office/drawing/2014/main" id="{1A0E0D69-B59D-4730-A34E-814BC7AA3A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2" name="Oval 60">
            <a:extLst>
              <a:ext uri="{FF2B5EF4-FFF2-40B4-BE49-F238E27FC236}">
                <a16:creationId xmlns:a16="http://schemas.microsoft.com/office/drawing/2014/main" id="{20E4FE44-D56B-45A4-AE43-DCD9C357F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3" name="Oval 61">
            <a:extLst>
              <a:ext uri="{FF2B5EF4-FFF2-40B4-BE49-F238E27FC236}">
                <a16:creationId xmlns:a16="http://schemas.microsoft.com/office/drawing/2014/main" id="{D8EA3643-CA68-4005-9B06-445AD246A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4" name="Oval 62">
            <a:extLst>
              <a:ext uri="{FF2B5EF4-FFF2-40B4-BE49-F238E27FC236}">
                <a16:creationId xmlns:a16="http://schemas.microsoft.com/office/drawing/2014/main" id="{BDD02AA0-19CC-44AB-B6D3-9D7C936142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5" name="Oval 63">
            <a:extLst>
              <a:ext uri="{FF2B5EF4-FFF2-40B4-BE49-F238E27FC236}">
                <a16:creationId xmlns:a16="http://schemas.microsoft.com/office/drawing/2014/main" id="{7E0718D4-A9C2-40AD-9E2F-54C675623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6" name="Oval 64">
            <a:extLst>
              <a:ext uri="{FF2B5EF4-FFF2-40B4-BE49-F238E27FC236}">
                <a16:creationId xmlns:a16="http://schemas.microsoft.com/office/drawing/2014/main" id="{A4187ADB-4174-4FC7-80C9-FE7CCF7331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7" name="Oval 65">
            <a:extLst>
              <a:ext uri="{FF2B5EF4-FFF2-40B4-BE49-F238E27FC236}">
                <a16:creationId xmlns:a16="http://schemas.microsoft.com/office/drawing/2014/main" id="{584C0F6B-3C39-48FF-8E49-D7428E4AD0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8" name="Oval 66">
            <a:extLst>
              <a:ext uri="{FF2B5EF4-FFF2-40B4-BE49-F238E27FC236}">
                <a16:creationId xmlns:a16="http://schemas.microsoft.com/office/drawing/2014/main" id="{AA526ED9-8267-45D4-8300-DD158DF62E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79" name="Oval 67">
            <a:extLst>
              <a:ext uri="{FF2B5EF4-FFF2-40B4-BE49-F238E27FC236}">
                <a16:creationId xmlns:a16="http://schemas.microsoft.com/office/drawing/2014/main" id="{C780DE96-F06E-43DD-AF16-B73306D953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80" name="Oval 68">
            <a:extLst>
              <a:ext uri="{FF2B5EF4-FFF2-40B4-BE49-F238E27FC236}">
                <a16:creationId xmlns:a16="http://schemas.microsoft.com/office/drawing/2014/main" id="{C69F4C71-5BC1-4804-AF2D-7D4BCBD6FF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81" name="Oval 69">
            <a:extLst>
              <a:ext uri="{FF2B5EF4-FFF2-40B4-BE49-F238E27FC236}">
                <a16:creationId xmlns:a16="http://schemas.microsoft.com/office/drawing/2014/main" id="{F505BE7C-943C-4441-B6DF-E6F8FDE0C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82" name="Oval 70">
            <a:extLst>
              <a:ext uri="{FF2B5EF4-FFF2-40B4-BE49-F238E27FC236}">
                <a16:creationId xmlns:a16="http://schemas.microsoft.com/office/drawing/2014/main" id="{D3B07A0D-E942-47AA-8B85-8BA742848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83" name="Oval 71">
            <a:extLst>
              <a:ext uri="{FF2B5EF4-FFF2-40B4-BE49-F238E27FC236}">
                <a16:creationId xmlns:a16="http://schemas.microsoft.com/office/drawing/2014/main" id="{B6A48386-35ED-47D7-910A-FA2191EFDB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84" name="Text Box 72">
            <a:extLst>
              <a:ext uri="{FF2B5EF4-FFF2-40B4-BE49-F238E27FC236}">
                <a16:creationId xmlns:a16="http://schemas.microsoft.com/office/drawing/2014/main" id="{88883F5C-DE70-4ED7-8074-B2302215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2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4585" name="Rectangle 73">
            <a:extLst>
              <a:ext uri="{FF2B5EF4-FFF2-40B4-BE49-F238E27FC236}">
                <a16:creationId xmlns:a16="http://schemas.microsoft.com/office/drawing/2014/main" id="{0D70DC59-7860-4556-9F2D-67E156F2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943600"/>
            <a:ext cx="2743200" cy="68580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86" name="AutoShape 7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C984D38A-32D4-429C-8457-E5D0D651B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625E7E6-40C5-4D87-A39F-18F725AA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83994FD-3AD6-4B29-AE1D-5CF29249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F9B2BEFD-DBA4-4C0B-8120-B662E5DC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2BFAD426-02BE-4BBD-ACE9-CFB4A87AE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F77DFE2-3D76-4BEA-BECF-56FFA845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EF0EF95B-93AC-4BF3-B671-8B36CF4B4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CF4B7145-74C5-4319-8904-DD92CCBDF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9" name="Oval 9">
            <a:extLst>
              <a:ext uri="{FF2B5EF4-FFF2-40B4-BE49-F238E27FC236}">
                <a16:creationId xmlns:a16="http://schemas.microsoft.com/office/drawing/2014/main" id="{9690D7D6-61BD-42D5-97EF-B9638723F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70" name="Oval 10">
            <a:extLst>
              <a:ext uri="{FF2B5EF4-FFF2-40B4-BE49-F238E27FC236}">
                <a16:creationId xmlns:a16="http://schemas.microsoft.com/office/drawing/2014/main" id="{1CB7184D-9A7F-49D8-8776-95CA5E10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71" name="Oval 11">
            <a:extLst>
              <a:ext uri="{FF2B5EF4-FFF2-40B4-BE49-F238E27FC236}">
                <a16:creationId xmlns:a16="http://schemas.microsoft.com/office/drawing/2014/main" id="{31F41110-75BB-4341-A931-42339913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72" name="Oval 12">
            <a:extLst>
              <a:ext uri="{FF2B5EF4-FFF2-40B4-BE49-F238E27FC236}">
                <a16:creationId xmlns:a16="http://schemas.microsoft.com/office/drawing/2014/main" id="{DCF2DDEA-68B7-482A-9426-631D94A9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73" name="Oval 13">
            <a:extLst>
              <a:ext uri="{FF2B5EF4-FFF2-40B4-BE49-F238E27FC236}">
                <a16:creationId xmlns:a16="http://schemas.microsoft.com/office/drawing/2014/main" id="{2B1228D3-E165-4061-B7A5-A4A408DAA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74" name="Oval 14">
            <a:extLst>
              <a:ext uri="{FF2B5EF4-FFF2-40B4-BE49-F238E27FC236}">
                <a16:creationId xmlns:a16="http://schemas.microsoft.com/office/drawing/2014/main" id="{7BC2E490-4136-4C82-8FA9-79E6A22D6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75" name="Oval 15">
            <a:extLst>
              <a:ext uri="{FF2B5EF4-FFF2-40B4-BE49-F238E27FC236}">
                <a16:creationId xmlns:a16="http://schemas.microsoft.com/office/drawing/2014/main" id="{537CFA19-86F9-45A5-B92C-8ACBFB02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FE978AE8-F611-4D4A-BBFD-3785C8DCB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17518DF7-F8D5-443D-BEA7-D09CA57CCF0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86C6A1E5-EBDF-47FE-ABDD-C5CA8A5C6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96FF7B1-80C5-4F92-86EC-01889A7E1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DAA32940-CFB6-49B7-A782-84703FAD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864339AC-D0C9-48F5-A9FF-6E821CA6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66582" name="Text Box 22">
            <a:extLst>
              <a:ext uri="{FF2B5EF4-FFF2-40B4-BE49-F238E27FC236}">
                <a16:creationId xmlns:a16="http://schemas.microsoft.com/office/drawing/2014/main" id="{D3A2EFC7-14EF-439B-B317-450D899D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7E948F22-7E2F-4622-AAE9-83333339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53D508D5-C3CE-4E49-AD28-8C938CE4C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66585" name="Text Box 25">
            <a:extLst>
              <a:ext uri="{FF2B5EF4-FFF2-40B4-BE49-F238E27FC236}">
                <a16:creationId xmlns:a16="http://schemas.microsoft.com/office/drawing/2014/main" id="{C3612CF3-487D-4D02-9288-87469622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66586" name="Oval 26">
            <a:extLst>
              <a:ext uri="{FF2B5EF4-FFF2-40B4-BE49-F238E27FC236}">
                <a16:creationId xmlns:a16="http://schemas.microsoft.com/office/drawing/2014/main" id="{3046126E-B790-4085-85C0-306E3F50C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87" name="Oval 27">
            <a:extLst>
              <a:ext uri="{FF2B5EF4-FFF2-40B4-BE49-F238E27FC236}">
                <a16:creationId xmlns:a16="http://schemas.microsoft.com/office/drawing/2014/main" id="{31ABF9B9-FD26-4F8E-8B32-CFF77B189B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88" name="Oval 28">
            <a:extLst>
              <a:ext uri="{FF2B5EF4-FFF2-40B4-BE49-F238E27FC236}">
                <a16:creationId xmlns:a16="http://schemas.microsoft.com/office/drawing/2014/main" id="{750E2851-C449-4777-8F1A-015839D20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89" name="Oval 29">
            <a:extLst>
              <a:ext uri="{FF2B5EF4-FFF2-40B4-BE49-F238E27FC236}">
                <a16:creationId xmlns:a16="http://schemas.microsoft.com/office/drawing/2014/main" id="{1713736A-5266-4E45-8C16-8CAC0AB289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90" name="Oval 30">
            <a:extLst>
              <a:ext uri="{FF2B5EF4-FFF2-40B4-BE49-F238E27FC236}">
                <a16:creationId xmlns:a16="http://schemas.microsoft.com/office/drawing/2014/main" id="{0475A04D-8DBB-4B24-90E0-740B2126B5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91" name="Oval 31">
            <a:extLst>
              <a:ext uri="{FF2B5EF4-FFF2-40B4-BE49-F238E27FC236}">
                <a16:creationId xmlns:a16="http://schemas.microsoft.com/office/drawing/2014/main" id="{3E255459-DF78-4A25-AC59-6BC11F01A4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92" name="Oval 32">
            <a:extLst>
              <a:ext uri="{FF2B5EF4-FFF2-40B4-BE49-F238E27FC236}">
                <a16:creationId xmlns:a16="http://schemas.microsoft.com/office/drawing/2014/main" id="{CF4D6C85-E68B-4DF7-BC88-B637A4091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93" name="Rectangle 33">
            <a:extLst>
              <a:ext uri="{FF2B5EF4-FFF2-40B4-BE49-F238E27FC236}">
                <a16:creationId xmlns:a16="http://schemas.microsoft.com/office/drawing/2014/main" id="{A0EDF0BD-A652-478E-B629-E667CF65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66594" name="Text Box 34">
            <a:extLst>
              <a:ext uri="{FF2B5EF4-FFF2-40B4-BE49-F238E27FC236}">
                <a16:creationId xmlns:a16="http://schemas.microsoft.com/office/drawing/2014/main" id="{C3D27E75-A504-406F-AE29-CDA596958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66595" name="Text Box 35">
            <a:extLst>
              <a:ext uri="{FF2B5EF4-FFF2-40B4-BE49-F238E27FC236}">
                <a16:creationId xmlns:a16="http://schemas.microsoft.com/office/drawing/2014/main" id="{CE6DEAC3-DEA4-4402-B80A-D6020693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6596" name="Oval 36">
            <a:extLst>
              <a:ext uri="{FF2B5EF4-FFF2-40B4-BE49-F238E27FC236}">
                <a16:creationId xmlns:a16="http://schemas.microsoft.com/office/drawing/2014/main" id="{5A0A22B8-8652-484C-89BA-627D57D11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97" name="Oval 37">
            <a:extLst>
              <a:ext uri="{FF2B5EF4-FFF2-40B4-BE49-F238E27FC236}">
                <a16:creationId xmlns:a16="http://schemas.microsoft.com/office/drawing/2014/main" id="{EC1D627D-A897-48FA-9964-791446B6E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98" name="Oval 38">
            <a:extLst>
              <a:ext uri="{FF2B5EF4-FFF2-40B4-BE49-F238E27FC236}">
                <a16:creationId xmlns:a16="http://schemas.microsoft.com/office/drawing/2014/main" id="{12C501DD-E9D6-43A1-9A2F-8468C571B4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99" name="Oval 39">
            <a:extLst>
              <a:ext uri="{FF2B5EF4-FFF2-40B4-BE49-F238E27FC236}">
                <a16:creationId xmlns:a16="http://schemas.microsoft.com/office/drawing/2014/main" id="{DDADDD02-FE90-4BB9-9D70-E9B63355D9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0" name="Oval 40">
            <a:extLst>
              <a:ext uri="{FF2B5EF4-FFF2-40B4-BE49-F238E27FC236}">
                <a16:creationId xmlns:a16="http://schemas.microsoft.com/office/drawing/2014/main" id="{0E5F8CAD-DCAF-4896-B70A-EFE498D4EE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1" name="Oval 41">
            <a:extLst>
              <a:ext uri="{FF2B5EF4-FFF2-40B4-BE49-F238E27FC236}">
                <a16:creationId xmlns:a16="http://schemas.microsoft.com/office/drawing/2014/main" id="{508E5670-D191-4E48-B0D8-ADCAC1E78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2" name="Oval 42">
            <a:extLst>
              <a:ext uri="{FF2B5EF4-FFF2-40B4-BE49-F238E27FC236}">
                <a16:creationId xmlns:a16="http://schemas.microsoft.com/office/drawing/2014/main" id="{C9B78A75-ED4A-4195-9166-E40D4A2D2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3" name="Oval 43">
            <a:extLst>
              <a:ext uri="{FF2B5EF4-FFF2-40B4-BE49-F238E27FC236}">
                <a16:creationId xmlns:a16="http://schemas.microsoft.com/office/drawing/2014/main" id="{4B6286A5-58E9-4EDD-8FD0-25F8ED91E1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4" name="Oval 44">
            <a:extLst>
              <a:ext uri="{FF2B5EF4-FFF2-40B4-BE49-F238E27FC236}">
                <a16:creationId xmlns:a16="http://schemas.microsoft.com/office/drawing/2014/main" id="{D920EAB2-A991-424A-9E87-5922C3BF7A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5" name="Oval 45">
            <a:extLst>
              <a:ext uri="{FF2B5EF4-FFF2-40B4-BE49-F238E27FC236}">
                <a16:creationId xmlns:a16="http://schemas.microsoft.com/office/drawing/2014/main" id="{E8D514E5-1A19-4DDD-BE6D-CEE8182EE2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6" name="Oval 46">
            <a:extLst>
              <a:ext uri="{FF2B5EF4-FFF2-40B4-BE49-F238E27FC236}">
                <a16:creationId xmlns:a16="http://schemas.microsoft.com/office/drawing/2014/main" id="{3EC16CEF-204B-4D51-9181-A52C49BCB6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7" name="Oval 47">
            <a:extLst>
              <a:ext uri="{FF2B5EF4-FFF2-40B4-BE49-F238E27FC236}">
                <a16:creationId xmlns:a16="http://schemas.microsoft.com/office/drawing/2014/main" id="{60C81E56-8101-4714-8648-3997BF447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8" name="Oval 48">
            <a:extLst>
              <a:ext uri="{FF2B5EF4-FFF2-40B4-BE49-F238E27FC236}">
                <a16:creationId xmlns:a16="http://schemas.microsoft.com/office/drawing/2014/main" id="{8E40AD98-83B7-4444-B1D9-C56E2237F5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09" name="Oval 49">
            <a:extLst>
              <a:ext uri="{FF2B5EF4-FFF2-40B4-BE49-F238E27FC236}">
                <a16:creationId xmlns:a16="http://schemas.microsoft.com/office/drawing/2014/main" id="{34193F75-7A35-4560-9298-5FC8D5106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0" name="Oval 50">
            <a:extLst>
              <a:ext uri="{FF2B5EF4-FFF2-40B4-BE49-F238E27FC236}">
                <a16:creationId xmlns:a16="http://schemas.microsoft.com/office/drawing/2014/main" id="{8A795D34-768B-4354-B574-891A2E287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1" name="Oval 51">
            <a:extLst>
              <a:ext uri="{FF2B5EF4-FFF2-40B4-BE49-F238E27FC236}">
                <a16:creationId xmlns:a16="http://schemas.microsoft.com/office/drawing/2014/main" id="{0B18D213-C5C2-4C04-A8C2-88A3CE7EC4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2" name="Oval 52">
            <a:extLst>
              <a:ext uri="{FF2B5EF4-FFF2-40B4-BE49-F238E27FC236}">
                <a16:creationId xmlns:a16="http://schemas.microsoft.com/office/drawing/2014/main" id="{ADF1BE9F-615F-4CCC-B291-421EE6343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3" name="Oval 53">
            <a:extLst>
              <a:ext uri="{FF2B5EF4-FFF2-40B4-BE49-F238E27FC236}">
                <a16:creationId xmlns:a16="http://schemas.microsoft.com/office/drawing/2014/main" id="{C96EBD7C-0FCE-4C97-BF0A-6C49BBA4D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4" name="Oval 54">
            <a:extLst>
              <a:ext uri="{FF2B5EF4-FFF2-40B4-BE49-F238E27FC236}">
                <a16:creationId xmlns:a16="http://schemas.microsoft.com/office/drawing/2014/main" id="{3D0BA1DB-2AD8-4F7B-854A-117CBBC080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5" name="Oval 55">
            <a:extLst>
              <a:ext uri="{FF2B5EF4-FFF2-40B4-BE49-F238E27FC236}">
                <a16:creationId xmlns:a16="http://schemas.microsoft.com/office/drawing/2014/main" id="{EE20B31B-365A-4063-A0A0-FFFFAD29D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6" name="Oval 56">
            <a:extLst>
              <a:ext uri="{FF2B5EF4-FFF2-40B4-BE49-F238E27FC236}">
                <a16:creationId xmlns:a16="http://schemas.microsoft.com/office/drawing/2014/main" id="{EA7EF018-2646-43DB-815F-9B055F9DE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7" name="Oval 57">
            <a:extLst>
              <a:ext uri="{FF2B5EF4-FFF2-40B4-BE49-F238E27FC236}">
                <a16:creationId xmlns:a16="http://schemas.microsoft.com/office/drawing/2014/main" id="{331E4227-2547-4CA6-BCEA-8AAF550D09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8" name="Oval 58">
            <a:extLst>
              <a:ext uri="{FF2B5EF4-FFF2-40B4-BE49-F238E27FC236}">
                <a16:creationId xmlns:a16="http://schemas.microsoft.com/office/drawing/2014/main" id="{BCBCC2BA-1E6F-451A-A8BB-46C1BF224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19" name="Oval 59">
            <a:extLst>
              <a:ext uri="{FF2B5EF4-FFF2-40B4-BE49-F238E27FC236}">
                <a16:creationId xmlns:a16="http://schemas.microsoft.com/office/drawing/2014/main" id="{1E8809F7-E144-4925-A354-6CA635F1B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0" name="Oval 60">
            <a:extLst>
              <a:ext uri="{FF2B5EF4-FFF2-40B4-BE49-F238E27FC236}">
                <a16:creationId xmlns:a16="http://schemas.microsoft.com/office/drawing/2014/main" id="{4C81F16B-E364-4975-B57F-39D3EC383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1" name="Oval 61">
            <a:extLst>
              <a:ext uri="{FF2B5EF4-FFF2-40B4-BE49-F238E27FC236}">
                <a16:creationId xmlns:a16="http://schemas.microsoft.com/office/drawing/2014/main" id="{062AFAA6-A446-4803-8541-4A58B5604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2" name="Oval 62">
            <a:extLst>
              <a:ext uri="{FF2B5EF4-FFF2-40B4-BE49-F238E27FC236}">
                <a16:creationId xmlns:a16="http://schemas.microsoft.com/office/drawing/2014/main" id="{E17A8FA9-9447-4EE5-B2F6-E10D37D75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3" name="Oval 63">
            <a:extLst>
              <a:ext uri="{FF2B5EF4-FFF2-40B4-BE49-F238E27FC236}">
                <a16:creationId xmlns:a16="http://schemas.microsoft.com/office/drawing/2014/main" id="{7AD0AB00-BC3E-48FA-9C1C-45972B2D5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4" name="Text Box 64">
            <a:extLst>
              <a:ext uri="{FF2B5EF4-FFF2-40B4-BE49-F238E27FC236}">
                <a16:creationId xmlns:a16="http://schemas.microsoft.com/office/drawing/2014/main" id="{3CC214AB-EB72-45C0-B470-E757E2156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538" y="5983288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H = 1s</a:t>
            </a:r>
            <a:r>
              <a:rPr lang="en-US" altLang="en-US" sz="24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625" name="Oval 65">
            <a:extLst>
              <a:ext uri="{FF2B5EF4-FFF2-40B4-BE49-F238E27FC236}">
                <a16:creationId xmlns:a16="http://schemas.microsoft.com/office/drawing/2014/main" id="{A0288A9A-B07A-4B68-8E7C-1F4BF3AECF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6" name="AutoShape 66">
            <a:extLst>
              <a:ext uri="{FF2B5EF4-FFF2-40B4-BE49-F238E27FC236}">
                <a16:creationId xmlns:a16="http://schemas.microsoft.com/office/drawing/2014/main" id="{444B995B-7938-4641-A8F9-DD3D20EF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7" name="Oval 67">
            <a:extLst>
              <a:ext uri="{FF2B5EF4-FFF2-40B4-BE49-F238E27FC236}">
                <a16:creationId xmlns:a16="http://schemas.microsoft.com/office/drawing/2014/main" id="{32315120-73E8-455C-AF4B-5E6AEE21A5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28" name="Text Box 68">
            <a:extLst>
              <a:ext uri="{FF2B5EF4-FFF2-40B4-BE49-F238E27FC236}">
                <a16:creationId xmlns:a16="http://schemas.microsoft.com/office/drawing/2014/main" id="{F79D64E9-AC3C-4928-BFAA-9DD56670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344488"/>
            <a:ext cx="150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66629" name="Oval 69">
            <a:extLst>
              <a:ext uri="{FF2B5EF4-FFF2-40B4-BE49-F238E27FC236}">
                <a16:creationId xmlns:a16="http://schemas.microsoft.com/office/drawing/2014/main" id="{3F47783E-61D7-465B-A694-1904AE67FF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30" name="Oval 70">
            <a:extLst>
              <a:ext uri="{FF2B5EF4-FFF2-40B4-BE49-F238E27FC236}">
                <a16:creationId xmlns:a16="http://schemas.microsoft.com/office/drawing/2014/main" id="{AB8FA6AF-BBF5-42DA-8190-49F8F370B4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31" name="Oval 71">
            <a:extLst>
              <a:ext uri="{FF2B5EF4-FFF2-40B4-BE49-F238E27FC236}">
                <a16:creationId xmlns:a16="http://schemas.microsoft.com/office/drawing/2014/main" id="{4CF5AE99-3D91-42FC-A8A3-70A25E9EE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32" name="Oval 72">
            <a:extLst>
              <a:ext uri="{FF2B5EF4-FFF2-40B4-BE49-F238E27FC236}">
                <a16:creationId xmlns:a16="http://schemas.microsoft.com/office/drawing/2014/main" id="{91CB26CD-4E27-4FD6-B7D5-E5CAD22677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33" name="Oval 73">
            <a:extLst>
              <a:ext uri="{FF2B5EF4-FFF2-40B4-BE49-F238E27FC236}">
                <a16:creationId xmlns:a16="http://schemas.microsoft.com/office/drawing/2014/main" id="{2E79F496-28C6-4AFF-8BA7-6CFC9ECEE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34" name="Oval 74">
            <a:extLst>
              <a:ext uri="{FF2B5EF4-FFF2-40B4-BE49-F238E27FC236}">
                <a16:creationId xmlns:a16="http://schemas.microsoft.com/office/drawing/2014/main" id="{566CDC32-96F9-4C50-9251-977678EA7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35" name="Oval 75">
            <a:extLst>
              <a:ext uri="{FF2B5EF4-FFF2-40B4-BE49-F238E27FC236}">
                <a16:creationId xmlns:a16="http://schemas.microsoft.com/office/drawing/2014/main" id="{669ECAED-4129-47E9-BF4D-101F0E6AD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36" name="Text Box 76">
            <a:extLst>
              <a:ext uri="{FF2B5EF4-FFF2-40B4-BE49-F238E27FC236}">
                <a16:creationId xmlns:a16="http://schemas.microsoft.com/office/drawing/2014/main" id="{D7130576-00F9-4660-BCF7-B204B921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6637" name="AutoShape 7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BE9289C-B831-4EBC-B72D-86F49163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72D1040-74C8-4837-B182-FBFE3C91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2A8C600-B386-42FC-A045-4EEC305C6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13149569-1B49-4825-AEE8-2DCECDC6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555F8C30-581F-4D45-808A-9D814419C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BDE9BC4A-A7D1-4750-8F4C-0206B0527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1723F1AB-E10A-4766-8901-05255F32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8CE03996-AF60-410C-89A7-DF63FC79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7" name="Oval 9">
            <a:extLst>
              <a:ext uri="{FF2B5EF4-FFF2-40B4-BE49-F238E27FC236}">
                <a16:creationId xmlns:a16="http://schemas.microsoft.com/office/drawing/2014/main" id="{DAFE074B-6BAB-4809-819C-7029AD77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8" name="Oval 10">
            <a:extLst>
              <a:ext uri="{FF2B5EF4-FFF2-40B4-BE49-F238E27FC236}">
                <a16:creationId xmlns:a16="http://schemas.microsoft.com/office/drawing/2014/main" id="{434744F2-B5E6-4A85-AD34-2BA6DA82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9" name="Oval 11">
            <a:extLst>
              <a:ext uri="{FF2B5EF4-FFF2-40B4-BE49-F238E27FC236}">
                <a16:creationId xmlns:a16="http://schemas.microsoft.com/office/drawing/2014/main" id="{E16335F8-19FE-428F-AF32-F4D1A05E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20" name="Oval 12">
            <a:extLst>
              <a:ext uri="{FF2B5EF4-FFF2-40B4-BE49-F238E27FC236}">
                <a16:creationId xmlns:a16="http://schemas.microsoft.com/office/drawing/2014/main" id="{2B3DFF42-76EC-4D10-B02A-1E9AD8112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21" name="Oval 13">
            <a:extLst>
              <a:ext uri="{FF2B5EF4-FFF2-40B4-BE49-F238E27FC236}">
                <a16:creationId xmlns:a16="http://schemas.microsoft.com/office/drawing/2014/main" id="{AEA7CCA0-B1A8-47B1-84BB-09740DDB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22" name="Oval 14">
            <a:extLst>
              <a:ext uri="{FF2B5EF4-FFF2-40B4-BE49-F238E27FC236}">
                <a16:creationId xmlns:a16="http://schemas.microsoft.com/office/drawing/2014/main" id="{054D8564-758C-48C1-A2C0-A54D6523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23" name="Oval 15">
            <a:extLst>
              <a:ext uri="{FF2B5EF4-FFF2-40B4-BE49-F238E27FC236}">
                <a16:creationId xmlns:a16="http://schemas.microsoft.com/office/drawing/2014/main" id="{67FCA38B-6E5F-468E-B815-22C421CC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24" name="Line 16">
            <a:extLst>
              <a:ext uri="{FF2B5EF4-FFF2-40B4-BE49-F238E27FC236}">
                <a16:creationId xmlns:a16="http://schemas.microsoft.com/office/drawing/2014/main" id="{020C8A12-A484-4954-91C8-1D34A59CCB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BBC84E68-7779-47CB-91F4-4D6FA5D59F6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DD8F55C5-20DE-4CA8-9BFF-2A604F57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DFF0590C-8875-4B99-8F5F-7C773DCE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68628" name="Text Box 20">
            <a:extLst>
              <a:ext uri="{FF2B5EF4-FFF2-40B4-BE49-F238E27FC236}">
                <a16:creationId xmlns:a16="http://schemas.microsoft.com/office/drawing/2014/main" id="{7166BC7F-EC9F-4CE3-B875-BD118534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68629" name="Text Box 21">
            <a:extLst>
              <a:ext uri="{FF2B5EF4-FFF2-40B4-BE49-F238E27FC236}">
                <a16:creationId xmlns:a16="http://schemas.microsoft.com/office/drawing/2014/main" id="{9A76DA5F-F911-4D7F-B97B-F7F0EBA97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68630" name="Text Box 22">
            <a:extLst>
              <a:ext uri="{FF2B5EF4-FFF2-40B4-BE49-F238E27FC236}">
                <a16:creationId xmlns:a16="http://schemas.microsoft.com/office/drawing/2014/main" id="{B594C980-91ED-45C1-AEF6-445A41E5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68631" name="Text Box 23">
            <a:extLst>
              <a:ext uri="{FF2B5EF4-FFF2-40B4-BE49-F238E27FC236}">
                <a16:creationId xmlns:a16="http://schemas.microsoft.com/office/drawing/2014/main" id="{432FBE35-B8D8-4F43-8297-8D70B013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68632" name="Text Box 24">
            <a:extLst>
              <a:ext uri="{FF2B5EF4-FFF2-40B4-BE49-F238E27FC236}">
                <a16:creationId xmlns:a16="http://schemas.microsoft.com/office/drawing/2014/main" id="{508F2B4D-84CD-4A7E-9885-DFEEA3EE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68633" name="Text Box 25">
            <a:extLst>
              <a:ext uri="{FF2B5EF4-FFF2-40B4-BE49-F238E27FC236}">
                <a16:creationId xmlns:a16="http://schemas.microsoft.com/office/drawing/2014/main" id="{0179BC76-B117-43FF-98EF-9F000F57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68634" name="Oval 26">
            <a:extLst>
              <a:ext uri="{FF2B5EF4-FFF2-40B4-BE49-F238E27FC236}">
                <a16:creationId xmlns:a16="http://schemas.microsoft.com/office/drawing/2014/main" id="{E75D36EF-C95B-4508-87D4-34838D934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35" name="Oval 27">
            <a:extLst>
              <a:ext uri="{FF2B5EF4-FFF2-40B4-BE49-F238E27FC236}">
                <a16:creationId xmlns:a16="http://schemas.microsoft.com/office/drawing/2014/main" id="{F21542F2-BD9C-4137-8058-F9FC3EBE7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36" name="Oval 28">
            <a:extLst>
              <a:ext uri="{FF2B5EF4-FFF2-40B4-BE49-F238E27FC236}">
                <a16:creationId xmlns:a16="http://schemas.microsoft.com/office/drawing/2014/main" id="{3E884D97-3D19-42EB-A4DF-6BF9CFBF0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37" name="Oval 29">
            <a:extLst>
              <a:ext uri="{FF2B5EF4-FFF2-40B4-BE49-F238E27FC236}">
                <a16:creationId xmlns:a16="http://schemas.microsoft.com/office/drawing/2014/main" id="{6A56B9EA-7735-481D-8C59-D7CA14B2F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38" name="Oval 30">
            <a:extLst>
              <a:ext uri="{FF2B5EF4-FFF2-40B4-BE49-F238E27FC236}">
                <a16:creationId xmlns:a16="http://schemas.microsoft.com/office/drawing/2014/main" id="{3E6911DB-C217-41E5-B9BE-25095C8610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39" name="Oval 31">
            <a:extLst>
              <a:ext uri="{FF2B5EF4-FFF2-40B4-BE49-F238E27FC236}">
                <a16:creationId xmlns:a16="http://schemas.microsoft.com/office/drawing/2014/main" id="{E4BC5348-E650-47B4-80F2-4B2579295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40" name="Oval 32">
            <a:extLst>
              <a:ext uri="{FF2B5EF4-FFF2-40B4-BE49-F238E27FC236}">
                <a16:creationId xmlns:a16="http://schemas.microsoft.com/office/drawing/2014/main" id="{74CABA21-ED1E-4D81-B96A-CD2DF8BFEF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41" name="Rectangle 33">
            <a:extLst>
              <a:ext uri="{FF2B5EF4-FFF2-40B4-BE49-F238E27FC236}">
                <a16:creationId xmlns:a16="http://schemas.microsoft.com/office/drawing/2014/main" id="{A16BC0BA-14A8-4DA8-B926-7D11702B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68642" name="Text Box 34">
            <a:extLst>
              <a:ext uri="{FF2B5EF4-FFF2-40B4-BE49-F238E27FC236}">
                <a16:creationId xmlns:a16="http://schemas.microsoft.com/office/drawing/2014/main" id="{54FC7AF5-B97A-4402-9823-9A23187A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68643" name="Text Box 35">
            <a:extLst>
              <a:ext uri="{FF2B5EF4-FFF2-40B4-BE49-F238E27FC236}">
                <a16:creationId xmlns:a16="http://schemas.microsoft.com/office/drawing/2014/main" id="{90A783D4-907A-4272-9E01-9A01F7DE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8644" name="Oval 36">
            <a:extLst>
              <a:ext uri="{FF2B5EF4-FFF2-40B4-BE49-F238E27FC236}">
                <a16:creationId xmlns:a16="http://schemas.microsoft.com/office/drawing/2014/main" id="{17DB97D2-2C66-4707-BC17-DCF98377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45" name="Oval 37">
            <a:extLst>
              <a:ext uri="{FF2B5EF4-FFF2-40B4-BE49-F238E27FC236}">
                <a16:creationId xmlns:a16="http://schemas.microsoft.com/office/drawing/2014/main" id="{D084DE2D-FB81-4C06-B600-4B286494B8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46" name="Oval 38">
            <a:extLst>
              <a:ext uri="{FF2B5EF4-FFF2-40B4-BE49-F238E27FC236}">
                <a16:creationId xmlns:a16="http://schemas.microsoft.com/office/drawing/2014/main" id="{DE3D0C01-A8A6-4DC4-BE4F-6B13E724A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47" name="Oval 39">
            <a:extLst>
              <a:ext uri="{FF2B5EF4-FFF2-40B4-BE49-F238E27FC236}">
                <a16:creationId xmlns:a16="http://schemas.microsoft.com/office/drawing/2014/main" id="{DD1C59BE-A382-462E-85EC-A156964D6F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48" name="Oval 40">
            <a:extLst>
              <a:ext uri="{FF2B5EF4-FFF2-40B4-BE49-F238E27FC236}">
                <a16:creationId xmlns:a16="http://schemas.microsoft.com/office/drawing/2014/main" id="{B444B5FB-6645-4D88-B853-8471E1E58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49" name="Oval 41">
            <a:extLst>
              <a:ext uri="{FF2B5EF4-FFF2-40B4-BE49-F238E27FC236}">
                <a16:creationId xmlns:a16="http://schemas.microsoft.com/office/drawing/2014/main" id="{973D6DED-E010-496E-AE54-77807E6D8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0" name="Oval 42">
            <a:extLst>
              <a:ext uri="{FF2B5EF4-FFF2-40B4-BE49-F238E27FC236}">
                <a16:creationId xmlns:a16="http://schemas.microsoft.com/office/drawing/2014/main" id="{45622EE3-7D9F-4680-9CE7-66A5A1981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1" name="Oval 43">
            <a:extLst>
              <a:ext uri="{FF2B5EF4-FFF2-40B4-BE49-F238E27FC236}">
                <a16:creationId xmlns:a16="http://schemas.microsoft.com/office/drawing/2014/main" id="{ADFCCE5C-76CD-494D-AF67-48BA71F5A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2" name="Oval 44">
            <a:extLst>
              <a:ext uri="{FF2B5EF4-FFF2-40B4-BE49-F238E27FC236}">
                <a16:creationId xmlns:a16="http://schemas.microsoft.com/office/drawing/2014/main" id="{AA9B616C-9694-4E08-B079-44015DC48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3" name="Oval 45">
            <a:extLst>
              <a:ext uri="{FF2B5EF4-FFF2-40B4-BE49-F238E27FC236}">
                <a16:creationId xmlns:a16="http://schemas.microsoft.com/office/drawing/2014/main" id="{7C9092E0-A764-40F0-80E9-ADF0C6BF1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4" name="Oval 46">
            <a:extLst>
              <a:ext uri="{FF2B5EF4-FFF2-40B4-BE49-F238E27FC236}">
                <a16:creationId xmlns:a16="http://schemas.microsoft.com/office/drawing/2014/main" id="{85070791-7CC0-422D-A4D8-ED5D3DF771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5" name="Oval 47">
            <a:extLst>
              <a:ext uri="{FF2B5EF4-FFF2-40B4-BE49-F238E27FC236}">
                <a16:creationId xmlns:a16="http://schemas.microsoft.com/office/drawing/2014/main" id="{6C9EA4CC-9FB9-4044-AEFC-B922856264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6" name="Oval 48">
            <a:extLst>
              <a:ext uri="{FF2B5EF4-FFF2-40B4-BE49-F238E27FC236}">
                <a16:creationId xmlns:a16="http://schemas.microsoft.com/office/drawing/2014/main" id="{877AB9F2-DECE-4A02-B198-9B46A3B5E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7" name="Oval 49">
            <a:extLst>
              <a:ext uri="{FF2B5EF4-FFF2-40B4-BE49-F238E27FC236}">
                <a16:creationId xmlns:a16="http://schemas.microsoft.com/office/drawing/2014/main" id="{5333BF2F-E88C-4EBE-9AC0-8790C0597A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8" name="Oval 50">
            <a:extLst>
              <a:ext uri="{FF2B5EF4-FFF2-40B4-BE49-F238E27FC236}">
                <a16:creationId xmlns:a16="http://schemas.microsoft.com/office/drawing/2014/main" id="{0ADD7E78-2771-44F5-B80E-05FDEF2D8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59" name="Oval 51">
            <a:extLst>
              <a:ext uri="{FF2B5EF4-FFF2-40B4-BE49-F238E27FC236}">
                <a16:creationId xmlns:a16="http://schemas.microsoft.com/office/drawing/2014/main" id="{A2FD6D16-BD1F-4A16-9788-D01A50ECBC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0" name="Oval 52">
            <a:extLst>
              <a:ext uri="{FF2B5EF4-FFF2-40B4-BE49-F238E27FC236}">
                <a16:creationId xmlns:a16="http://schemas.microsoft.com/office/drawing/2014/main" id="{05E51A2D-DA48-4228-AED7-1C8C6ED99F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1" name="Oval 53">
            <a:extLst>
              <a:ext uri="{FF2B5EF4-FFF2-40B4-BE49-F238E27FC236}">
                <a16:creationId xmlns:a16="http://schemas.microsoft.com/office/drawing/2014/main" id="{76F3CFDD-4B0A-418B-93CF-9801EE237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2" name="Oval 54">
            <a:extLst>
              <a:ext uri="{FF2B5EF4-FFF2-40B4-BE49-F238E27FC236}">
                <a16:creationId xmlns:a16="http://schemas.microsoft.com/office/drawing/2014/main" id="{C86967E5-83C1-4EDD-93F9-23B7F7AC9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3" name="Oval 55">
            <a:extLst>
              <a:ext uri="{FF2B5EF4-FFF2-40B4-BE49-F238E27FC236}">
                <a16:creationId xmlns:a16="http://schemas.microsoft.com/office/drawing/2014/main" id="{31BAA589-323D-4C4E-96C1-02915C55DB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4" name="Oval 56">
            <a:extLst>
              <a:ext uri="{FF2B5EF4-FFF2-40B4-BE49-F238E27FC236}">
                <a16:creationId xmlns:a16="http://schemas.microsoft.com/office/drawing/2014/main" id="{41020727-C322-4342-B5E3-219406B17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5" name="Oval 57">
            <a:extLst>
              <a:ext uri="{FF2B5EF4-FFF2-40B4-BE49-F238E27FC236}">
                <a16:creationId xmlns:a16="http://schemas.microsoft.com/office/drawing/2014/main" id="{0125FAEF-9D11-4B2D-9D31-C51315F3C7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6" name="Oval 58">
            <a:extLst>
              <a:ext uri="{FF2B5EF4-FFF2-40B4-BE49-F238E27FC236}">
                <a16:creationId xmlns:a16="http://schemas.microsoft.com/office/drawing/2014/main" id="{9B7B7E30-5ADD-47F5-BCC4-222AFBC2E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7" name="Oval 59">
            <a:extLst>
              <a:ext uri="{FF2B5EF4-FFF2-40B4-BE49-F238E27FC236}">
                <a16:creationId xmlns:a16="http://schemas.microsoft.com/office/drawing/2014/main" id="{5B10D9DF-CA80-4FB7-93EC-15F5FBF8E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8" name="Oval 60">
            <a:extLst>
              <a:ext uri="{FF2B5EF4-FFF2-40B4-BE49-F238E27FC236}">
                <a16:creationId xmlns:a16="http://schemas.microsoft.com/office/drawing/2014/main" id="{0CDB99D7-4B63-4FAF-A391-0FF4C76A2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69" name="Oval 61">
            <a:extLst>
              <a:ext uri="{FF2B5EF4-FFF2-40B4-BE49-F238E27FC236}">
                <a16:creationId xmlns:a16="http://schemas.microsoft.com/office/drawing/2014/main" id="{55142DAC-2ED7-4437-B2A5-57A1CF6CEF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70" name="Oval 62">
            <a:extLst>
              <a:ext uri="{FF2B5EF4-FFF2-40B4-BE49-F238E27FC236}">
                <a16:creationId xmlns:a16="http://schemas.microsoft.com/office/drawing/2014/main" id="{C6F16915-6DFB-42C9-B97D-7A09827675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71" name="Oval 63">
            <a:extLst>
              <a:ext uri="{FF2B5EF4-FFF2-40B4-BE49-F238E27FC236}">
                <a16:creationId xmlns:a16="http://schemas.microsoft.com/office/drawing/2014/main" id="{D3F6C689-EE04-47EB-99A3-686BF5F45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72" name="Oval 64">
            <a:extLst>
              <a:ext uri="{FF2B5EF4-FFF2-40B4-BE49-F238E27FC236}">
                <a16:creationId xmlns:a16="http://schemas.microsoft.com/office/drawing/2014/main" id="{8DF7DE7B-C1B3-4436-BD3C-645C2E7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429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73" name="Text Box 65">
            <a:extLst>
              <a:ext uri="{FF2B5EF4-FFF2-40B4-BE49-F238E27FC236}">
                <a16:creationId xmlns:a16="http://schemas.microsoft.com/office/drawing/2014/main" id="{D1B43B83-AD1A-41D9-B8A0-986BCF0A8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5983288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He = 1s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endParaRPr lang="en-US" altLang="en-US" sz="2400" baseline="30000">
              <a:solidFill>
                <a:srgbClr val="FF0000"/>
              </a:solidFill>
            </a:endParaRPr>
          </a:p>
        </p:txBody>
      </p:sp>
      <p:sp>
        <p:nvSpPr>
          <p:cNvPr id="68674" name="Oval 66">
            <a:extLst>
              <a:ext uri="{FF2B5EF4-FFF2-40B4-BE49-F238E27FC236}">
                <a16:creationId xmlns:a16="http://schemas.microsoft.com/office/drawing/2014/main" id="{2F166E0F-A45F-400C-818B-E02EF7C72E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75" name="AutoShape 67">
            <a:extLst>
              <a:ext uri="{FF2B5EF4-FFF2-40B4-BE49-F238E27FC236}">
                <a16:creationId xmlns:a16="http://schemas.microsoft.com/office/drawing/2014/main" id="{6ECE3301-A9B0-4B5A-881F-A4E752E9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76" name="AutoShape 68">
            <a:extLst>
              <a:ext uri="{FF2B5EF4-FFF2-40B4-BE49-F238E27FC236}">
                <a16:creationId xmlns:a16="http://schemas.microsoft.com/office/drawing/2014/main" id="{D8BDB148-9373-4744-8539-3C5F63A4BF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77" name="Oval 69">
            <a:extLst>
              <a:ext uri="{FF2B5EF4-FFF2-40B4-BE49-F238E27FC236}">
                <a16:creationId xmlns:a16="http://schemas.microsoft.com/office/drawing/2014/main" id="{61D1116F-A3E9-43EF-8AAE-91BA04860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78" name="Text Box 70">
            <a:extLst>
              <a:ext uri="{FF2B5EF4-FFF2-40B4-BE49-F238E27FC236}">
                <a16:creationId xmlns:a16="http://schemas.microsoft.com/office/drawing/2014/main" id="{74B9B4A1-E655-4E76-B1A3-DB93AD79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344488"/>
            <a:ext cx="113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Helium</a:t>
            </a:r>
          </a:p>
        </p:txBody>
      </p:sp>
      <p:sp>
        <p:nvSpPr>
          <p:cNvPr id="68679" name="Oval 71">
            <a:extLst>
              <a:ext uri="{FF2B5EF4-FFF2-40B4-BE49-F238E27FC236}">
                <a16:creationId xmlns:a16="http://schemas.microsoft.com/office/drawing/2014/main" id="{4D3313DF-AD1B-4E84-B867-CF55BE727D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80" name="Oval 72">
            <a:extLst>
              <a:ext uri="{FF2B5EF4-FFF2-40B4-BE49-F238E27FC236}">
                <a16:creationId xmlns:a16="http://schemas.microsoft.com/office/drawing/2014/main" id="{37A84FF9-627F-4AA2-887B-7EA51B29DD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81" name="Oval 73">
            <a:extLst>
              <a:ext uri="{FF2B5EF4-FFF2-40B4-BE49-F238E27FC236}">
                <a16:creationId xmlns:a16="http://schemas.microsoft.com/office/drawing/2014/main" id="{6337D350-5942-4042-9E5A-0ECE02C30C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82" name="Oval 74">
            <a:extLst>
              <a:ext uri="{FF2B5EF4-FFF2-40B4-BE49-F238E27FC236}">
                <a16:creationId xmlns:a16="http://schemas.microsoft.com/office/drawing/2014/main" id="{0553FC2C-9A74-4A04-9F9D-58912D959F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83" name="Oval 75">
            <a:extLst>
              <a:ext uri="{FF2B5EF4-FFF2-40B4-BE49-F238E27FC236}">
                <a16:creationId xmlns:a16="http://schemas.microsoft.com/office/drawing/2014/main" id="{97AE2E49-6268-4BA6-944B-D293EEBCD2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84" name="Oval 76">
            <a:extLst>
              <a:ext uri="{FF2B5EF4-FFF2-40B4-BE49-F238E27FC236}">
                <a16:creationId xmlns:a16="http://schemas.microsoft.com/office/drawing/2014/main" id="{66E2D840-31AE-4B73-A404-7438192E0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85" name="Oval 77">
            <a:extLst>
              <a:ext uri="{FF2B5EF4-FFF2-40B4-BE49-F238E27FC236}">
                <a16:creationId xmlns:a16="http://schemas.microsoft.com/office/drawing/2014/main" id="{8500FBC6-26B5-4321-8980-5759BA4F16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86" name="Text Box 78">
            <a:extLst>
              <a:ext uri="{FF2B5EF4-FFF2-40B4-BE49-F238E27FC236}">
                <a16:creationId xmlns:a16="http://schemas.microsoft.com/office/drawing/2014/main" id="{782E6EFE-D95E-4BC4-89BB-6D293117E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8687" name="AutoShape 79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FA718E8-F46C-4BFC-8EB7-35FE7F75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8CEB20-135D-4632-B568-BB732FE7C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CD877CA-6549-47A8-8A56-AC7EEC89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91093696-8019-429A-A5A1-E1AE23D6F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2242679C-3A24-49A8-B59B-A6C86C77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C5866C8B-30D0-42FA-83B2-A7A63D7F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59EE2763-7E9F-419C-8558-4E006946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61374EA2-6EB2-4B8F-AB1C-AEE92C43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9BEA0BA1-8ADC-44F0-8935-FC5275E75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11FF1F92-FA6C-47AE-8397-B83DD205B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2D6E34AF-CFE2-43FF-B5EC-77B70CDF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8" name="Oval 12">
            <a:extLst>
              <a:ext uri="{FF2B5EF4-FFF2-40B4-BE49-F238E27FC236}">
                <a16:creationId xmlns:a16="http://schemas.microsoft.com/office/drawing/2014/main" id="{2AD08E99-ECC7-4B71-9C66-285F9F7F5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69" name="Oval 13">
            <a:extLst>
              <a:ext uri="{FF2B5EF4-FFF2-40B4-BE49-F238E27FC236}">
                <a16:creationId xmlns:a16="http://schemas.microsoft.com/office/drawing/2014/main" id="{AED52704-2CBB-43BE-9A2B-36D2A095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70" name="Oval 14">
            <a:extLst>
              <a:ext uri="{FF2B5EF4-FFF2-40B4-BE49-F238E27FC236}">
                <a16:creationId xmlns:a16="http://schemas.microsoft.com/office/drawing/2014/main" id="{BD894502-71B9-4D35-A117-7F5701EE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71" name="Oval 15">
            <a:extLst>
              <a:ext uri="{FF2B5EF4-FFF2-40B4-BE49-F238E27FC236}">
                <a16:creationId xmlns:a16="http://schemas.microsoft.com/office/drawing/2014/main" id="{94DEEB4E-2A78-4EB5-A82B-40B0D39CB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C6C7E4A4-6FE2-422B-BB0C-1694B937E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3" name="Text Box 17">
            <a:extLst>
              <a:ext uri="{FF2B5EF4-FFF2-40B4-BE49-F238E27FC236}">
                <a16:creationId xmlns:a16="http://schemas.microsoft.com/office/drawing/2014/main" id="{F937482C-B9B4-4219-98CE-6D728A553F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70674" name="Text Box 18">
            <a:extLst>
              <a:ext uri="{FF2B5EF4-FFF2-40B4-BE49-F238E27FC236}">
                <a16:creationId xmlns:a16="http://schemas.microsoft.com/office/drawing/2014/main" id="{FA049148-0263-4A19-891A-790C261A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70675" name="Text Box 19">
            <a:extLst>
              <a:ext uri="{FF2B5EF4-FFF2-40B4-BE49-F238E27FC236}">
                <a16:creationId xmlns:a16="http://schemas.microsoft.com/office/drawing/2014/main" id="{7A4BAFD2-8957-466D-93EF-79734323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70676" name="Text Box 20">
            <a:extLst>
              <a:ext uri="{FF2B5EF4-FFF2-40B4-BE49-F238E27FC236}">
                <a16:creationId xmlns:a16="http://schemas.microsoft.com/office/drawing/2014/main" id="{532CBCC0-9280-470B-8B7A-1857073A6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70677" name="Text Box 21">
            <a:extLst>
              <a:ext uri="{FF2B5EF4-FFF2-40B4-BE49-F238E27FC236}">
                <a16:creationId xmlns:a16="http://schemas.microsoft.com/office/drawing/2014/main" id="{89159E1C-C804-4D29-B20A-B821141D0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70678" name="Text Box 22">
            <a:extLst>
              <a:ext uri="{FF2B5EF4-FFF2-40B4-BE49-F238E27FC236}">
                <a16:creationId xmlns:a16="http://schemas.microsoft.com/office/drawing/2014/main" id="{A5E3EB29-F79B-43CC-B1F1-8DEC3C60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70679" name="Text Box 23">
            <a:extLst>
              <a:ext uri="{FF2B5EF4-FFF2-40B4-BE49-F238E27FC236}">
                <a16:creationId xmlns:a16="http://schemas.microsoft.com/office/drawing/2014/main" id="{5D1382A8-2041-4A7B-A9A7-A715CE36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70680" name="Text Box 24">
            <a:extLst>
              <a:ext uri="{FF2B5EF4-FFF2-40B4-BE49-F238E27FC236}">
                <a16:creationId xmlns:a16="http://schemas.microsoft.com/office/drawing/2014/main" id="{57CA108C-4F48-46A5-BA63-575E1F3F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70681" name="Text Box 25">
            <a:extLst>
              <a:ext uri="{FF2B5EF4-FFF2-40B4-BE49-F238E27FC236}">
                <a16:creationId xmlns:a16="http://schemas.microsoft.com/office/drawing/2014/main" id="{FA215B87-47FC-4144-A2ED-759D0E4BA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70682" name="Oval 26">
            <a:extLst>
              <a:ext uri="{FF2B5EF4-FFF2-40B4-BE49-F238E27FC236}">
                <a16:creationId xmlns:a16="http://schemas.microsoft.com/office/drawing/2014/main" id="{5EF007AD-CB73-404D-874F-7693C6E91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83" name="Oval 27">
            <a:extLst>
              <a:ext uri="{FF2B5EF4-FFF2-40B4-BE49-F238E27FC236}">
                <a16:creationId xmlns:a16="http://schemas.microsoft.com/office/drawing/2014/main" id="{159987A7-3729-4F4B-B337-43407CFAD2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84" name="Oval 28">
            <a:extLst>
              <a:ext uri="{FF2B5EF4-FFF2-40B4-BE49-F238E27FC236}">
                <a16:creationId xmlns:a16="http://schemas.microsoft.com/office/drawing/2014/main" id="{0567595A-DB96-459D-8947-87459CB25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85" name="Oval 29">
            <a:extLst>
              <a:ext uri="{FF2B5EF4-FFF2-40B4-BE49-F238E27FC236}">
                <a16:creationId xmlns:a16="http://schemas.microsoft.com/office/drawing/2014/main" id="{2373FA51-99C1-495F-965F-5B5692D252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86" name="Oval 30">
            <a:extLst>
              <a:ext uri="{FF2B5EF4-FFF2-40B4-BE49-F238E27FC236}">
                <a16:creationId xmlns:a16="http://schemas.microsoft.com/office/drawing/2014/main" id="{BEE130CE-0AB7-4865-BC94-02518BCC8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87" name="Oval 31">
            <a:extLst>
              <a:ext uri="{FF2B5EF4-FFF2-40B4-BE49-F238E27FC236}">
                <a16:creationId xmlns:a16="http://schemas.microsoft.com/office/drawing/2014/main" id="{1F6BAA34-4910-494D-86E4-F77BC8178A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88" name="Oval 32">
            <a:extLst>
              <a:ext uri="{FF2B5EF4-FFF2-40B4-BE49-F238E27FC236}">
                <a16:creationId xmlns:a16="http://schemas.microsoft.com/office/drawing/2014/main" id="{96D4DA2D-BD82-4F8D-93C6-EFE968B2BE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89" name="Rectangle 33">
            <a:extLst>
              <a:ext uri="{FF2B5EF4-FFF2-40B4-BE49-F238E27FC236}">
                <a16:creationId xmlns:a16="http://schemas.microsoft.com/office/drawing/2014/main" id="{AEB1564F-E344-47FD-BEBE-EFF80730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70690" name="Text Box 34">
            <a:extLst>
              <a:ext uri="{FF2B5EF4-FFF2-40B4-BE49-F238E27FC236}">
                <a16:creationId xmlns:a16="http://schemas.microsoft.com/office/drawing/2014/main" id="{960E3EFF-8BC0-47A6-A0C3-2A9970E6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70691" name="Text Box 35">
            <a:extLst>
              <a:ext uri="{FF2B5EF4-FFF2-40B4-BE49-F238E27FC236}">
                <a16:creationId xmlns:a16="http://schemas.microsoft.com/office/drawing/2014/main" id="{B1CAA9D8-E758-4BE4-8503-F013AF01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0692" name="Oval 36">
            <a:extLst>
              <a:ext uri="{FF2B5EF4-FFF2-40B4-BE49-F238E27FC236}">
                <a16:creationId xmlns:a16="http://schemas.microsoft.com/office/drawing/2014/main" id="{4C57B29A-C532-4825-923B-25E7C4487C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93" name="Oval 37">
            <a:extLst>
              <a:ext uri="{FF2B5EF4-FFF2-40B4-BE49-F238E27FC236}">
                <a16:creationId xmlns:a16="http://schemas.microsoft.com/office/drawing/2014/main" id="{337D8448-F45F-4502-99E2-5FFA4A7DC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94" name="Oval 38">
            <a:extLst>
              <a:ext uri="{FF2B5EF4-FFF2-40B4-BE49-F238E27FC236}">
                <a16:creationId xmlns:a16="http://schemas.microsoft.com/office/drawing/2014/main" id="{2F9C13A4-8280-4761-B938-5171A1511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95" name="Oval 39">
            <a:extLst>
              <a:ext uri="{FF2B5EF4-FFF2-40B4-BE49-F238E27FC236}">
                <a16:creationId xmlns:a16="http://schemas.microsoft.com/office/drawing/2014/main" id="{36633247-6C8E-4F4A-9023-9147DABAC1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96" name="Oval 40">
            <a:extLst>
              <a:ext uri="{FF2B5EF4-FFF2-40B4-BE49-F238E27FC236}">
                <a16:creationId xmlns:a16="http://schemas.microsoft.com/office/drawing/2014/main" id="{CA0EFC5B-E7CB-4732-A751-E4B758E20C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97" name="Oval 41">
            <a:extLst>
              <a:ext uri="{FF2B5EF4-FFF2-40B4-BE49-F238E27FC236}">
                <a16:creationId xmlns:a16="http://schemas.microsoft.com/office/drawing/2014/main" id="{A071A26A-E787-4BDA-A9D0-C72CD8B45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98" name="Oval 42">
            <a:extLst>
              <a:ext uri="{FF2B5EF4-FFF2-40B4-BE49-F238E27FC236}">
                <a16:creationId xmlns:a16="http://schemas.microsoft.com/office/drawing/2014/main" id="{38A5E00E-79AF-4DE7-A3D6-CC234AAD9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99" name="Oval 43">
            <a:extLst>
              <a:ext uri="{FF2B5EF4-FFF2-40B4-BE49-F238E27FC236}">
                <a16:creationId xmlns:a16="http://schemas.microsoft.com/office/drawing/2014/main" id="{24EC0124-997E-4CBE-A5EE-657D73D07D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0" name="Oval 44">
            <a:extLst>
              <a:ext uri="{FF2B5EF4-FFF2-40B4-BE49-F238E27FC236}">
                <a16:creationId xmlns:a16="http://schemas.microsoft.com/office/drawing/2014/main" id="{5E166353-A8B7-4DAB-9C4B-13B08D3883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1" name="Oval 45">
            <a:extLst>
              <a:ext uri="{FF2B5EF4-FFF2-40B4-BE49-F238E27FC236}">
                <a16:creationId xmlns:a16="http://schemas.microsoft.com/office/drawing/2014/main" id="{6D5A6913-6317-4413-AB27-C7BD80A1B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2" name="Oval 46">
            <a:extLst>
              <a:ext uri="{FF2B5EF4-FFF2-40B4-BE49-F238E27FC236}">
                <a16:creationId xmlns:a16="http://schemas.microsoft.com/office/drawing/2014/main" id="{C25C4FFA-9AD5-48F5-B8A7-6C0F22E730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3" name="Oval 47">
            <a:extLst>
              <a:ext uri="{FF2B5EF4-FFF2-40B4-BE49-F238E27FC236}">
                <a16:creationId xmlns:a16="http://schemas.microsoft.com/office/drawing/2014/main" id="{2E97E29D-CAA0-4DD5-9796-75655D8B3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4" name="Oval 48">
            <a:extLst>
              <a:ext uri="{FF2B5EF4-FFF2-40B4-BE49-F238E27FC236}">
                <a16:creationId xmlns:a16="http://schemas.microsoft.com/office/drawing/2014/main" id="{72AA609B-29A5-454C-AF3B-28EF518EF9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5" name="Oval 49">
            <a:extLst>
              <a:ext uri="{FF2B5EF4-FFF2-40B4-BE49-F238E27FC236}">
                <a16:creationId xmlns:a16="http://schemas.microsoft.com/office/drawing/2014/main" id="{FCD2232C-E0B8-4578-B828-7ABFC982A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6" name="Oval 50">
            <a:extLst>
              <a:ext uri="{FF2B5EF4-FFF2-40B4-BE49-F238E27FC236}">
                <a16:creationId xmlns:a16="http://schemas.microsoft.com/office/drawing/2014/main" id="{466CFBC9-8B55-41CA-9EB5-69571FF6CC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7" name="Oval 51">
            <a:extLst>
              <a:ext uri="{FF2B5EF4-FFF2-40B4-BE49-F238E27FC236}">
                <a16:creationId xmlns:a16="http://schemas.microsoft.com/office/drawing/2014/main" id="{2780658F-0839-4900-8849-396D2CCAD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8" name="Oval 52">
            <a:extLst>
              <a:ext uri="{FF2B5EF4-FFF2-40B4-BE49-F238E27FC236}">
                <a16:creationId xmlns:a16="http://schemas.microsoft.com/office/drawing/2014/main" id="{85055BA7-0E5B-421D-984D-73A88721E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09" name="Oval 53">
            <a:extLst>
              <a:ext uri="{FF2B5EF4-FFF2-40B4-BE49-F238E27FC236}">
                <a16:creationId xmlns:a16="http://schemas.microsoft.com/office/drawing/2014/main" id="{0BA977B4-EFA3-4C72-8963-E18351850C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0" name="Oval 54">
            <a:extLst>
              <a:ext uri="{FF2B5EF4-FFF2-40B4-BE49-F238E27FC236}">
                <a16:creationId xmlns:a16="http://schemas.microsoft.com/office/drawing/2014/main" id="{5C667C81-9C36-41B0-BD6F-78C7F69821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1" name="Oval 55">
            <a:extLst>
              <a:ext uri="{FF2B5EF4-FFF2-40B4-BE49-F238E27FC236}">
                <a16:creationId xmlns:a16="http://schemas.microsoft.com/office/drawing/2014/main" id="{3CCF624A-C22D-4F99-BC70-B42D656E0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2" name="Oval 56">
            <a:extLst>
              <a:ext uri="{FF2B5EF4-FFF2-40B4-BE49-F238E27FC236}">
                <a16:creationId xmlns:a16="http://schemas.microsoft.com/office/drawing/2014/main" id="{2D29853D-A814-46AB-93A2-B703FC8791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3" name="Oval 57">
            <a:extLst>
              <a:ext uri="{FF2B5EF4-FFF2-40B4-BE49-F238E27FC236}">
                <a16:creationId xmlns:a16="http://schemas.microsoft.com/office/drawing/2014/main" id="{E5231B93-95AC-4FE2-B11A-98BF26365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4" name="Oval 58">
            <a:extLst>
              <a:ext uri="{FF2B5EF4-FFF2-40B4-BE49-F238E27FC236}">
                <a16:creationId xmlns:a16="http://schemas.microsoft.com/office/drawing/2014/main" id="{2B7D44D1-0137-489E-8CB5-4F8946C3C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5" name="Oval 59">
            <a:extLst>
              <a:ext uri="{FF2B5EF4-FFF2-40B4-BE49-F238E27FC236}">
                <a16:creationId xmlns:a16="http://schemas.microsoft.com/office/drawing/2014/main" id="{45D3810A-6A2F-474C-8922-BD5F7EF965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6" name="Oval 60">
            <a:extLst>
              <a:ext uri="{FF2B5EF4-FFF2-40B4-BE49-F238E27FC236}">
                <a16:creationId xmlns:a16="http://schemas.microsoft.com/office/drawing/2014/main" id="{406F6980-459E-4DEE-8A64-0B7383028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7" name="Oval 61">
            <a:extLst>
              <a:ext uri="{FF2B5EF4-FFF2-40B4-BE49-F238E27FC236}">
                <a16:creationId xmlns:a16="http://schemas.microsoft.com/office/drawing/2014/main" id="{E68C8769-2DB4-4380-83A6-8CA1A8BD3F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8" name="Oval 62">
            <a:extLst>
              <a:ext uri="{FF2B5EF4-FFF2-40B4-BE49-F238E27FC236}">
                <a16:creationId xmlns:a16="http://schemas.microsoft.com/office/drawing/2014/main" id="{CBB0C91C-F909-4067-B3BA-2AEDD7A2D8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19" name="Oval 63">
            <a:extLst>
              <a:ext uri="{FF2B5EF4-FFF2-40B4-BE49-F238E27FC236}">
                <a16:creationId xmlns:a16="http://schemas.microsoft.com/office/drawing/2014/main" id="{3363B6E3-2723-4E32-9EB6-844016650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20" name="Oval 64">
            <a:extLst>
              <a:ext uri="{FF2B5EF4-FFF2-40B4-BE49-F238E27FC236}">
                <a16:creationId xmlns:a16="http://schemas.microsoft.com/office/drawing/2014/main" id="{E9D24DBE-38F5-48BB-B514-F370BF3D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21" name="Oval 65">
            <a:extLst>
              <a:ext uri="{FF2B5EF4-FFF2-40B4-BE49-F238E27FC236}">
                <a16:creationId xmlns:a16="http://schemas.microsoft.com/office/drawing/2014/main" id="{9058EF6A-7ABA-4C03-BC63-0C241D41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22" name="Text Box 66">
            <a:extLst>
              <a:ext uri="{FF2B5EF4-FFF2-40B4-BE49-F238E27FC236}">
                <a16:creationId xmlns:a16="http://schemas.microsoft.com/office/drawing/2014/main" id="{F0DA1A91-A9C3-4C34-BB50-20E1619D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598328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Li = 1s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2s</a:t>
            </a:r>
            <a:r>
              <a:rPr lang="en-US" altLang="en-US" sz="24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723" name="Oval 67">
            <a:extLst>
              <a:ext uri="{FF2B5EF4-FFF2-40B4-BE49-F238E27FC236}">
                <a16:creationId xmlns:a16="http://schemas.microsoft.com/office/drawing/2014/main" id="{C1CECBEC-A796-4D13-839E-13144F364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24" name="AutoShape 68">
            <a:extLst>
              <a:ext uri="{FF2B5EF4-FFF2-40B4-BE49-F238E27FC236}">
                <a16:creationId xmlns:a16="http://schemas.microsoft.com/office/drawing/2014/main" id="{91FDBE43-E211-461B-BBD5-DE9AA5520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25" name="AutoShape 69">
            <a:extLst>
              <a:ext uri="{FF2B5EF4-FFF2-40B4-BE49-F238E27FC236}">
                <a16:creationId xmlns:a16="http://schemas.microsoft.com/office/drawing/2014/main" id="{D79EA3F3-0C6F-4FFE-AF48-75588E72A9B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26" name="Oval 70">
            <a:extLst>
              <a:ext uri="{FF2B5EF4-FFF2-40B4-BE49-F238E27FC236}">
                <a16:creationId xmlns:a16="http://schemas.microsoft.com/office/drawing/2014/main" id="{AD9FDEFE-22C7-4DFA-BFBE-8A0A4B28E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27" name="AutoShape 71">
            <a:extLst>
              <a:ext uri="{FF2B5EF4-FFF2-40B4-BE49-F238E27FC236}">
                <a16:creationId xmlns:a16="http://schemas.microsoft.com/office/drawing/2014/main" id="{7267C8C9-6BBF-4D6B-8654-75207786E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28" name="Text Box 72">
            <a:extLst>
              <a:ext uri="{FF2B5EF4-FFF2-40B4-BE49-F238E27FC236}">
                <a16:creationId xmlns:a16="http://schemas.microsoft.com/office/drawing/2014/main" id="{0BD734DB-04C1-4A13-893C-66552E1A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44488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Lithium</a:t>
            </a:r>
          </a:p>
        </p:txBody>
      </p:sp>
      <p:sp>
        <p:nvSpPr>
          <p:cNvPr id="70729" name="Oval 73">
            <a:extLst>
              <a:ext uri="{FF2B5EF4-FFF2-40B4-BE49-F238E27FC236}">
                <a16:creationId xmlns:a16="http://schemas.microsoft.com/office/drawing/2014/main" id="{F611D697-90A9-4256-8E1D-B3350484E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30" name="Oval 74">
            <a:extLst>
              <a:ext uri="{FF2B5EF4-FFF2-40B4-BE49-F238E27FC236}">
                <a16:creationId xmlns:a16="http://schemas.microsoft.com/office/drawing/2014/main" id="{79841F94-BD7B-4436-90BD-00EEEE387D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31" name="Oval 75">
            <a:extLst>
              <a:ext uri="{FF2B5EF4-FFF2-40B4-BE49-F238E27FC236}">
                <a16:creationId xmlns:a16="http://schemas.microsoft.com/office/drawing/2014/main" id="{77EA7DD2-8984-42AD-B801-E0860BA48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32" name="Oval 76">
            <a:extLst>
              <a:ext uri="{FF2B5EF4-FFF2-40B4-BE49-F238E27FC236}">
                <a16:creationId xmlns:a16="http://schemas.microsoft.com/office/drawing/2014/main" id="{E8F2C04D-F461-4D4B-B981-9CEC1C118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33" name="Oval 77">
            <a:extLst>
              <a:ext uri="{FF2B5EF4-FFF2-40B4-BE49-F238E27FC236}">
                <a16:creationId xmlns:a16="http://schemas.microsoft.com/office/drawing/2014/main" id="{07A135AB-2C24-42D1-B5B7-11B11A5F7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34" name="Oval 78">
            <a:extLst>
              <a:ext uri="{FF2B5EF4-FFF2-40B4-BE49-F238E27FC236}">
                <a16:creationId xmlns:a16="http://schemas.microsoft.com/office/drawing/2014/main" id="{0B4E97A0-A1A7-4705-845D-92C0377305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35" name="Oval 79">
            <a:extLst>
              <a:ext uri="{FF2B5EF4-FFF2-40B4-BE49-F238E27FC236}">
                <a16:creationId xmlns:a16="http://schemas.microsoft.com/office/drawing/2014/main" id="{F2F6468A-E43A-42D1-8061-7FFDE6FDA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736" name="Text Box 80">
            <a:extLst>
              <a:ext uri="{FF2B5EF4-FFF2-40B4-BE49-F238E27FC236}">
                <a16:creationId xmlns:a16="http://schemas.microsoft.com/office/drawing/2014/main" id="{20B88888-E874-40B8-A301-B91A82D1E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0737" name="AutoShape 8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3A4B796-DFF0-4F2C-8F79-E13798627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142A-A3A3-4C3C-A2FE-96908271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FF3448-656D-4C4A-9959-1535BFC5C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8582"/>
            <a:ext cx="7670799" cy="48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3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012FC45-C7E0-4D9C-8073-DDF456764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3FC1A20-9587-49C8-AE48-9E9AFF92E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310ADBDC-906C-4A51-ACF4-A8AEE064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B9C5BD92-61AE-46F2-9390-13ADC02A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7B81052C-FBB9-460E-8FD6-66C9F22F5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10A929C1-88F8-4FF1-95CB-AACC326E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41C1EF50-BD29-4BCE-9F1B-075E7A1E6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3" name="Oval 9">
            <a:extLst>
              <a:ext uri="{FF2B5EF4-FFF2-40B4-BE49-F238E27FC236}">
                <a16:creationId xmlns:a16="http://schemas.microsoft.com/office/drawing/2014/main" id="{06066617-2155-4052-90A2-71D6459A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4" name="Oval 10">
            <a:extLst>
              <a:ext uri="{FF2B5EF4-FFF2-40B4-BE49-F238E27FC236}">
                <a16:creationId xmlns:a16="http://schemas.microsoft.com/office/drawing/2014/main" id="{4C91B57B-611A-46FB-AAB9-366FB5A2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5" name="Oval 11">
            <a:extLst>
              <a:ext uri="{FF2B5EF4-FFF2-40B4-BE49-F238E27FC236}">
                <a16:creationId xmlns:a16="http://schemas.microsoft.com/office/drawing/2014/main" id="{51BBCCCB-C8F5-481F-8BAD-8E860356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6" name="Oval 12">
            <a:extLst>
              <a:ext uri="{FF2B5EF4-FFF2-40B4-BE49-F238E27FC236}">
                <a16:creationId xmlns:a16="http://schemas.microsoft.com/office/drawing/2014/main" id="{5DD70E3E-CF99-4212-8B76-C267CAA3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7" name="Oval 13">
            <a:extLst>
              <a:ext uri="{FF2B5EF4-FFF2-40B4-BE49-F238E27FC236}">
                <a16:creationId xmlns:a16="http://schemas.microsoft.com/office/drawing/2014/main" id="{0683B1C5-08CB-449A-B4A4-E6686BC1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8" name="Oval 14">
            <a:extLst>
              <a:ext uri="{FF2B5EF4-FFF2-40B4-BE49-F238E27FC236}">
                <a16:creationId xmlns:a16="http://schemas.microsoft.com/office/drawing/2014/main" id="{5C371C61-F9C4-4006-A245-B051B66F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9" name="Oval 15">
            <a:extLst>
              <a:ext uri="{FF2B5EF4-FFF2-40B4-BE49-F238E27FC236}">
                <a16:creationId xmlns:a16="http://schemas.microsoft.com/office/drawing/2014/main" id="{1A55F897-6B70-4DD1-BC47-0ABF6CBE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20" name="Line 16">
            <a:extLst>
              <a:ext uri="{FF2B5EF4-FFF2-40B4-BE49-F238E27FC236}">
                <a16:creationId xmlns:a16="http://schemas.microsoft.com/office/drawing/2014/main" id="{E4E1B3BA-DC06-4FD9-9548-12DB541A9C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21" name="Text Box 17">
            <a:extLst>
              <a:ext uri="{FF2B5EF4-FFF2-40B4-BE49-F238E27FC236}">
                <a16:creationId xmlns:a16="http://schemas.microsoft.com/office/drawing/2014/main" id="{E7D9F065-7648-4DA9-A7DA-A14DCDF127B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72722" name="Text Box 18">
            <a:extLst>
              <a:ext uri="{FF2B5EF4-FFF2-40B4-BE49-F238E27FC236}">
                <a16:creationId xmlns:a16="http://schemas.microsoft.com/office/drawing/2014/main" id="{D342B1AA-7710-47E8-819A-9A240D3E0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72723" name="Text Box 19">
            <a:extLst>
              <a:ext uri="{FF2B5EF4-FFF2-40B4-BE49-F238E27FC236}">
                <a16:creationId xmlns:a16="http://schemas.microsoft.com/office/drawing/2014/main" id="{6B9F0768-F6B6-4213-9F95-F0F2B07B4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72724" name="Text Box 20">
            <a:extLst>
              <a:ext uri="{FF2B5EF4-FFF2-40B4-BE49-F238E27FC236}">
                <a16:creationId xmlns:a16="http://schemas.microsoft.com/office/drawing/2014/main" id="{AB2C236D-9543-498B-87E1-9528C8EED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72725" name="Text Box 21">
            <a:extLst>
              <a:ext uri="{FF2B5EF4-FFF2-40B4-BE49-F238E27FC236}">
                <a16:creationId xmlns:a16="http://schemas.microsoft.com/office/drawing/2014/main" id="{C64DFB3F-56F6-4289-A5BF-58EF14CE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72726" name="Text Box 22">
            <a:extLst>
              <a:ext uri="{FF2B5EF4-FFF2-40B4-BE49-F238E27FC236}">
                <a16:creationId xmlns:a16="http://schemas.microsoft.com/office/drawing/2014/main" id="{041B79AB-27F8-4833-AA98-CD1053B5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72727" name="Text Box 23">
            <a:extLst>
              <a:ext uri="{FF2B5EF4-FFF2-40B4-BE49-F238E27FC236}">
                <a16:creationId xmlns:a16="http://schemas.microsoft.com/office/drawing/2014/main" id="{A1327632-2A2F-4A6A-916B-F1E5132F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72728" name="Text Box 24">
            <a:extLst>
              <a:ext uri="{FF2B5EF4-FFF2-40B4-BE49-F238E27FC236}">
                <a16:creationId xmlns:a16="http://schemas.microsoft.com/office/drawing/2014/main" id="{DA2186E5-559B-4CBF-9716-38182A62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3A218A58-EBDB-409D-9C48-D98B5577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72730" name="Oval 26">
            <a:extLst>
              <a:ext uri="{FF2B5EF4-FFF2-40B4-BE49-F238E27FC236}">
                <a16:creationId xmlns:a16="http://schemas.microsoft.com/office/drawing/2014/main" id="{62AD717B-269C-4794-8FD1-C416B818F7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31" name="Oval 27">
            <a:extLst>
              <a:ext uri="{FF2B5EF4-FFF2-40B4-BE49-F238E27FC236}">
                <a16:creationId xmlns:a16="http://schemas.microsoft.com/office/drawing/2014/main" id="{9DB4C7E7-9773-4A03-B8B7-5EA794C44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32" name="Oval 28">
            <a:extLst>
              <a:ext uri="{FF2B5EF4-FFF2-40B4-BE49-F238E27FC236}">
                <a16:creationId xmlns:a16="http://schemas.microsoft.com/office/drawing/2014/main" id="{04D8A987-6876-42E5-A40D-EAED89DFA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33" name="Oval 29">
            <a:extLst>
              <a:ext uri="{FF2B5EF4-FFF2-40B4-BE49-F238E27FC236}">
                <a16:creationId xmlns:a16="http://schemas.microsoft.com/office/drawing/2014/main" id="{85FAEF3B-AA32-43CF-9CAB-B2E06B8C65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34" name="Oval 30">
            <a:extLst>
              <a:ext uri="{FF2B5EF4-FFF2-40B4-BE49-F238E27FC236}">
                <a16:creationId xmlns:a16="http://schemas.microsoft.com/office/drawing/2014/main" id="{3B8413B0-C86F-4071-A8F7-39378D63E7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35" name="Oval 31">
            <a:extLst>
              <a:ext uri="{FF2B5EF4-FFF2-40B4-BE49-F238E27FC236}">
                <a16:creationId xmlns:a16="http://schemas.microsoft.com/office/drawing/2014/main" id="{5FDD50E6-BDDA-4CFE-905B-71FD117A9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36" name="Oval 32">
            <a:extLst>
              <a:ext uri="{FF2B5EF4-FFF2-40B4-BE49-F238E27FC236}">
                <a16:creationId xmlns:a16="http://schemas.microsoft.com/office/drawing/2014/main" id="{63351036-15FA-4031-9D64-F50C935EC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37" name="Rectangle 33">
            <a:extLst>
              <a:ext uri="{FF2B5EF4-FFF2-40B4-BE49-F238E27FC236}">
                <a16:creationId xmlns:a16="http://schemas.microsoft.com/office/drawing/2014/main" id="{145F3AF0-1591-4924-9EEA-E5973B1C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72738" name="Text Box 34">
            <a:extLst>
              <a:ext uri="{FF2B5EF4-FFF2-40B4-BE49-F238E27FC236}">
                <a16:creationId xmlns:a16="http://schemas.microsoft.com/office/drawing/2014/main" id="{DBBB33E6-D829-4087-AA95-9B4E4BAF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72739" name="Text Box 35">
            <a:extLst>
              <a:ext uri="{FF2B5EF4-FFF2-40B4-BE49-F238E27FC236}">
                <a16:creationId xmlns:a16="http://schemas.microsoft.com/office/drawing/2014/main" id="{20B3B8B7-7D62-4F95-AD52-C09A9372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2740" name="Oval 36">
            <a:extLst>
              <a:ext uri="{FF2B5EF4-FFF2-40B4-BE49-F238E27FC236}">
                <a16:creationId xmlns:a16="http://schemas.microsoft.com/office/drawing/2014/main" id="{EA7EAF14-C0E8-4897-BE33-575B3B2D5A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1" name="Oval 37">
            <a:extLst>
              <a:ext uri="{FF2B5EF4-FFF2-40B4-BE49-F238E27FC236}">
                <a16:creationId xmlns:a16="http://schemas.microsoft.com/office/drawing/2014/main" id="{F403FB72-99C6-4304-A824-0544C30B46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2" name="Oval 38">
            <a:extLst>
              <a:ext uri="{FF2B5EF4-FFF2-40B4-BE49-F238E27FC236}">
                <a16:creationId xmlns:a16="http://schemas.microsoft.com/office/drawing/2014/main" id="{9F00ACB7-F483-4701-B73C-9163FB427C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3" name="Oval 39">
            <a:extLst>
              <a:ext uri="{FF2B5EF4-FFF2-40B4-BE49-F238E27FC236}">
                <a16:creationId xmlns:a16="http://schemas.microsoft.com/office/drawing/2014/main" id="{30381E72-8B29-4557-9D98-1D5AB274E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4" name="Oval 40">
            <a:extLst>
              <a:ext uri="{FF2B5EF4-FFF2-40B4-BE49-F238E27FC236}">
                <a16:creationId xmlns:a16="http://schemas.microsoft.com/office/drawing/2014/main" id="{EB538D93-94AC-4B9F-8B09-31C6C1FF1E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5" name="Oval 41">
            <a:extLst>
              <a:ext uri="{FF2B5EF4-FFF2-40B4-BE49-F238E27FC236}">
                <a16:creationId xmlns:a16="http://schemas.microsoft.com/office/drawing/2014/main" id="{C703F368-363A-4133-8AD5-7D8CCD82E0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6" name="Oval 42">
            <a:extLst>
              <a:ext uri="{FF2B5EF4-FFF2-40B4-BE49-F238E27FC236}">
                <a16:creationId xmlns:a16="http://schemas.microsoft.com/office/drawing/2014/main" id="{E699DC91-5179-4B9A-9D3C-38F0644C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7" name="Oval 43">
            <a:extLst>
              <a:ext uri="{FF2B5EF4-FFF2-40B4-BE49-F238E27FC236}">
                <a16:creationId xmlns:a16="http://schemas.microsoft.com/office/drawing/2014/main" id="{9A306E21-9525-4C1A-AEDC-604802E183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8" name="Oval 44">
            <a:extLst>
              <a:ext uri="{FF2B5EF4-FFF2-40B4-BE49-F238E27FC236}">
                <a16:creationId xmlns:a16="http://schemas.microsoft.com/office/drawing/2014/main" id="{BCA3487F-7064-4FA2-939C-71BC1660D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49" name="Oval 45">
            <a:extLst>
              <a:ext uri="{FF2B5EF4-FFF2-40B4-BE49-F238E27FC236}">
                <a16:creationId xmlns:a16="http://schemas.microsoft.com/office/drawing/2014/main" id="{016A477B-F83B-48B7-B97F-02CE74E60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0" name="Oval 46">
            <a:extLst>
              <a:ext uri="{FF2B5EF4-FFF2-40B4-BE49-F238E27FC236}">
                <a16:creationId xmlns:a16="http://schemas.microsoft.com/office/drawing/2014/main" id="{65A48EB4-6CEA-4774-964E-11C36BBA4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1" name="Oval 47">
            <a:extLst>
              <a:ext uri="{FF2B5EF4-FFF2-40B4-BE49-F238E27FC236}">
                <a16:creationId xmlns:a16="http://schemas.microsoft.com/office/drawing/2014/main" id="{67468B68-F19D-4E1A-8904-0F45111919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2" name="Oval 48">
            <a:extLst>
              <a:ext uri="{FF2B5EF4-FFF2-40B4-BE49-F238E27FC236}">
                <a16:creationId xmlns:a16="http://schemas.microsoft.com/office/drawing/2014/main" id="{8213C841-63FB-40DF-AB35-56ABC6F5C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3" name="Oval 49">
            <a:extLst>
              <a:ext uri="{FF2B5EF4-FFF2-40B4-BE49-F238E27FC236}">
                <a16:creationId xmlns:a16="http://schemas.microsoft.com/office/drawing/2014/main" id="{F98BF372-F395-4174-B24B-BC83131CD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4" name="Oval 50">
            <a:extLst>
              <a:ext uri="{FF2B5EF4-FFF2-40B4-BE49-F238E27FC236}">
                <a16:creationId xmlns:a16="http://schemas.microsoft.com/office/drawing/2014/main" id="{E06FC98C-2FAA-4F55-9728-963166D125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5" name="Oval 51">
            <a:extLst>
              <a:ext uri="{FF2B5EF4-FFF2-40B4-BE49-F238E27FC236}">
                <a16:creationId xmlns:a16="http://schemas.microsoft.com/office/drawing/2014/main" id="{96EDF1AE-A0E4-4684-9183-A40BD394B5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6" name="Oval 52">
            <a:extLst>
              <a:ext uri="{FF2B5EF4-FFF2-40B4-BE49-F238E27FC236}">
                <a16:creationId xmlns:a16="http://schemas.microsoft.com/office/drawing/2014/main" id="{7A70DD5D-71E2-4321-8A59-2707835BB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7" name="Oval 53">
            <a:extLst>
              <a:ext uri="{FF2B5EF4-FFF2-40B4-BE49-F238E27FC236}">
                <a16:creationId xmlns:a16="http://schemas.microsoft.com/office/drawing/2014/main" id="{25DFB107-F599-46B4-B19D-957FEF92C6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8" name="Oval 54">
            <a:extLst>
              <a:ext uri="{FF2B5EF4-FFF2-40B4-BE49-F238E27FC236}">
                <a16:creationId xmlns:a16="http://schemas.microsoft.com/office/drawing/2014/main" id="{74EA727B-1620-4171-A9B7-AEC65801A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59" name="Oval 55">
            <a:extLst>
              <a:ext uri="{FF2B5EF4-FFF2-40B4-BE49-F238E27FC236}">
                <a16:creationId xmlns:a16="http://schemas.microsoft.com/office/drawing/2014/main" id="{A3B769F9-4083-4DBE-92E7-456F1DCDE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0" name="Oval 56">
            <a:extLst>
              <a:ext uri="{FF2B5EF4-FFF2-40B4-BE49-F238E27FC236}">
                <a16:creationId xmlns:a16="http://schemas.microsoft.com/office/drawing/2014/main" id="{29A8AB25-05D3-4D50-B0BB-33E1820CD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1" name="Oval 57">
            <a:extLst>
              <a:ext uri="{FF2B5EF4-FFF2-40B4-BE49-F238E27FC236}">
                <a16:creationId xmlns:a16="http://schemas.microsoft.com/office/drawing/2014/main" id="{FC05081B-5324-49FD-9D5E-2900BE7C46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2" name="Oval 58">
            <a:extLst>
              <a:ext uri="{FF2B5EF4-FFF2-40B4-BE49-F238E27FC236}">
                <a16:creationId xmlns:a16="http://schemas.microsoft.com/office/drawing/2014/main" id="{0E16254F-A46D-4B7C-8679-05AAF0268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3" name="Oval 59">
            <a:extLst>
              <a:ext uri="{FF2B5EF4-FFF2-40B4-BE49-F238E27FC236}">
                <a16:creationId xmlns:a16="http://schemas.microsoft.com/office/drawing/2014/main" id="{EF5A52A6-30C2-489D-9ADD-2C2277A601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4" name="Oval 60">
            <a:extLst>
              <a:ext uri="{FF2B5EF4-FFF2-40B4-BE49-F238E27FC236}">
                <a16:creationId xmlns:a16="http://schemas.microsoft.com/office/drawing/2014/main" id="{412A0156-60E2-42B9-813E-6A07288ABB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5" name="Oval 61">
            <a:extLst>
              <a:ext uri="{FF2B5EF4-FFF2-40B4-BE49-F238E27FC236}">
                <a16:creationId xmlns:a16="http://schemas.microsoft.com/office/drawing/2014/main" id="{4B0AD3D6-4FA2-41C5-9D3C-652EA10E8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6" name="Oval 62">
            <a:extLst>
              <a:ext uri="{FF2B5EF4-FFF2-40B4-BE49-F238E27FC236}">
                <a16:creationId xmlns:a16="http://schemas.microsoft.com/office/drawing/2014/main" id="{36B50D35-FCEA-456C-B22B-56A3BFD01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7" name="Oval 63">
            <a:extLst>
              <a:ext uri="{FF2B5EF4-FFF2-40B4-BE49-F238E27FC236}">
                <a16:creationId xmlns:a16="http://schemas.microsoft.com/office/drawing/2014/main" id="{B464EF1B-4963-4EFE-922C-E65D5BB7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8" name="Oval 64">
            <a:extLst>
              <a:ext uri="{FF2B5EF4-FFF2-40B4-BE49-F238E27FC236}">
                <a16:creationId xmlns:a16="http://schemas.microsoft.com/office/drawing/2014/main" id="{99374E0E-6959-4527-8BD3-06063131B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69" name="Oval 65">
            <a:extLst>
              <a:ext uri="{FF2B5EF4-FFF2-40B4-BE49-F238E27FC236}">
                <a16:creationId xmlns:a16="http://schemas.microsoft.com/office/drawing/2014/main" id="{2E0DAC03-B2CA-42B6-9025-42D6A0B7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70" name="Oval 66">
            <a:extLst>
              <a:ext uri="{FF2B5EF4-FFF2-40B4-BE49-F238E27FC236}">
                <a16:creationId xmlns:a16="http://schemas.microsoft.com/office/drawing/2014/main" id="{3A8C85CB-D103-4F48-90FC-552334F8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71" name="Text Box 67">
            <a:extLst>
              <a:ext uri="{FF2B5EF4-FFF2-40B4-BE49-F238E27FC236}">
                <a16:creationId xmlns:a16="http://schemas.microsoft.com/office/drawing/2014/main" id="{E83D80EE-9D92-4ACC-B623-28EE33E6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5983288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C = 1s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2p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772" name="Oval 68">
            <a:extLst>
              <a:ext uri="{FF2B5EF4-FFF2-40B4-BE49-F238E27FC236}">
                <a16:creationId xmlns:a16="http://schemas.microsoft.com/office/drawing/2014/main" id="{7B0215AF-9213-41A7-ADEA-7690865F9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73" name="AutoShape 69">
            <a:extLst>
              <a:ext uri="{FF2B5EF4-FFF2-40B4-BE49-F238E27FC236}">
                <a16:creationId xmlns:a16="http://schemas.microsoft.com/office/drawing/2014/main" id="{A702F88F-C120-433F-9F46-83791212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74" name="AutoShape 70">
            <a:extLst>
              <a:ext uri="{FF2B5EF4-FFF2-40B4-BE49-F238E27FC236}">
                <a16:creationId xmlns:a16="http://schemas.microsoft.com/office/drawing/2014/main" id="{A99991BC-42D0-47FF-9FC9-FD22093CBE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75" name="Oval 71">
            <a:extLst>
              <a:ext uri="{FF2B5EF4-FFF2-40B4-BE49-F238E27FC236}">
                <a16:creationId xmlns:a16="http://schemas.microsoft.com/office/drawing/2014/main" id="{961FC15A-78E5-41F5-8038-4B133BCD80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76" name="AutoShape 72">
            <a:extLst>
              <a:ext uri="{FF2B5EF4-FFF2-40B4-BE49-F238E27FC236}">
                <a16:creationId xmlns:a16="http://schemas.microsoft.com/office/drawing/2014/main" id="{0F1BCBF1-7438-4180-8128-5B9BEED1B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77" name="AutoShape 73">
            <a:extLst>
              <a:ext uri="{FF2B5EF4-FFF2-40B4-BE49-F238E27FC236}">
                <a16:creationId xmlns:a16="http://schemas.microsoft.com/office/drawing/2014/main" id="{312223B9-611B-401B-A4C7-12C81D7A161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78" name="Text Box 74">
            <a:extLst>
              <a:ext uri="{FF2B5EF4-FFF2-40B4-BE49-F238E27FC236}">
                <a16:creationId xmlns:a16="http://schemas.microsoft.com/office/drawing/2014/main" id="{AFFCC664-740D-4AA6-A98D-6715AE9E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344488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Carbon</a:t>
            </a:r>
          </a:p>
        </p:txBody>
      </p:sp>
      <p:sp>
        <p:nvSpPr>
          <p:cNvPr id="72779" name="Oval 75">
            <a:extLst>
              <a:ext uri="{FF2B5EF4-FFF2-40B4-BE49-F238E27FC236}">
                <a16:creationId xmlns:a16="http://schemas.microsoft.com/office/drawing/2014/main" id="{6B357593-1D74-43C5-82D2-C921153ED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0" name="Oval 76">
            <a:extLst>
              <a:ext uri="{FF2B5EF4-FFF2-40B4-BE49-F238E27FC236}">
                <a16:creationId xmlns:a16="http://schemas.microsoft.com/office/drawing/2014/main" id="{56284328-2010-482D-8640-5039F72C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1" name="Oval 77">
            <a:extLst>
              <a:ext uri="{FF2B5EF4-FFF2-40B4-BE49-F238E27FC236}">
                <a16:creationId xmlns:a16="http://schemas.microsoft.com/office/drawing/2014/main" id="{8CF5EE27-D917-4E2A-9A81-4BA0CAFAE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2" name="AutoShape 78">
            <a:extLst>
              <a:ext uri="{FF2B5EF4-FFF2-40B4-BE49-F238E27FC236}">
                <a16:creationId xmlns:a16="http://schemas.microsoft.com/office/drawing/2014/main" id="{B1AADA7F-B9F2-4183-9374-7884B4FB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3" name="Oval 79">
            <a:extLst>
              <a:ext uri="{FF2B5EF4-FFF2-40B4-BE49-F238E27FC236}">
                <a16:creationId xmlns:a16="http://schemas.microsoft.com/office/drawing/2014/main" id="{3041CB9C-9FE3-41F5-B8BB-DFD9254847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4" name="AutoShape 80">
            <a:extLst>
              <a:ext uri="{FF2B5EF4-FFF2-40B4-BE49-F238E27FC236}">
                <a16:creationId xmlns:a16="http://schemas.microsoft.com/office/drawing/2014/main" id="{12081810-3148-4BBD-8CAD-61D2EA51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5" name="Oval 81">
            <a:extLst>
              <a:ext uri="{FF2B5EF4-FFF2-40B4-BE49-F238E27FC236}">
                <a16:creationId xmlns:a16="http://schemas.microsoft.com/office/drawing/2014/main" id="{84A550D3-B1A6-405D-8EED-BFC220318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6" name="Oval 82">
            <a:extLst>
              <a:ext uri="{FF2B5EF4-FFF2-40B4-BE49-F238E27FC236}">
                <a16:creationId xmlns:a16="http://schemas.microsoft.com/office/drawing/2014/main" id="{9556C668-A9DE-41CB-A8AD-853F6C54EC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7" name="Oval 83">
            <a:extLst>
              <a:ext uri="{FF2B5EF4-FFF2-40B4-BE49-F238E27FC236}">
                <a16:creationId xmlns:a16="http://schemas.microsoft.com/office/drawing/2014/main" id="{94DE25CD-BF63-4169-B416-BF2A9C2F68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8" name="Oval 84">
            <a:extLst>
              <a:ext uri="{FF2B5EF4-FFF2-40B4-BE49-F238E27FC236}">
                <a16:creationId xmlns:a16="http://schemas.microsoft.com/office/drawing/2014/main" id="{A86EA60D-3B0A-4CC1-96D1-B663BB67BC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89" name="Oval 85">
            <a:extLst>
              <a:ext uri="{FF2B5EF4-FFF2-40B4-BE49-F238E27FC236}">
                <a16:creationId xmlns:a16="http://schemas.microsoft.com/office/drawing/2014/main" id="{B133D669-71C5-49C6-B27B-86874C338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90" name="Text Box 86">
            <a:extLst>
              <a:ext uri="{FF2B5EF4-FFF2-40B4-BE49-F238E27FC236}">
                <a16:creationId xmlns:a16="http://schemas.microsoft.com/office/drawing/2014/main" id="{94F43A60-A4F5-45A5-9190-A3212DF8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C </a:t>
            </a:r>
            <a:r>
              <a:rPr lang="en-US" altLang="en-US" sz="2400">
                <a:solidFill>
                  <a:srgbClr val="000000"/>
                </a:solidFill>
              </a:rPr>
              <a:t>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2791" name="AutoShape 8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60DBB39-7F2D-4982-A99E-91DFAAA39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08D0156-1E2D-48F2-831A-4FD8844B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3E0EEF5-FA12-4A2E-B9E2-5C73CA27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A274955C-8DB4-4123-AF06-0A5879AA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A965AA1B-37E7-48C9-989B-9CF0D9BA6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EA8B3114-DEDC-4C09-8671-2963664B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5B4C584F-3F9F-43CC-8751-C06D1E862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217D8CE8-1B36-439B-B81F-E5715367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1" name="Oval 9">
            <a:extLst>
              <a:ext uri="{FF2B5EF4-FFF2-40B4-BE49-F238E27FC236}">
                <a16:creationId xmlns:a16="http://schemas.microsoft.com/office/drawing/2014/main" id="{0EEB50B2-32DA-480C-B37B-9073F4E29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2" name="Oval 10">
            <a:extLst>
              <a:ext uri="{FF2B5EF4-FFF2-40B4-BE49-F238E27FC236}">
                <a16:creationId xmlns:a16="http://schemas.microsoft.com/office/drawing/2014/main" id="{E989BE1C-2A2D-4543-9DF6-EC3B83B3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3" name="Oval 11">
            <a:extLst>
              <a:ext uri="{FF2B5EF4-FFF2-40B4-BE49-F238E27FC236}">
                <a16:creationId xmlns:a16="http://schemas.microsoft.com/office/drawing/2014/main" id="{C2D07744-879D-4E66-A598-0BC2E54C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4" name="Oval 12">
            <a:extLst>
              <a:ext uri="{FF2B5EF4-FFF2-40B4-BE49-F238E27FC236}">
                <a16:creationId xmlns:a16="http://schemas.microsoft.com/office/drawing/2014/main" id="{93C67D64-44D8-456F-BD65-CD5FA4B5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5" name="Oval 13">
            <a:extLst>
              <a:ext uri="{FF2B5EF4-FFF2-40B4-BE49-F238E27FC236}">
                <a16:creationId xmlns:a16="http://schemas.microsoft.com/office/drawing/2014/main" id="{717015A6-B171-4107-8B62-D8763F948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6" name="Oval 14">
            <a:extLst>
              <a:ext uri="{FF2B5EF4-FFF2-40B4-BE49-F238E27FC236}">
                <a16:creationId xmlns:a16="http://schemas.microsoft.com/office/drawing/2014/main" id="{43171247-9F38-45C3-ABD2-1260E96E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7" name="Oval 15">
            <a:extLst>
              <a:ext uri="{FF2B5EF4-FFF2-40B4-BE49-F238E27FC236}">
                <a16:creationId xmlns:a16="http://schemas.microsoft.com/office/drawing/2014/main" id="{46C56A86-F1A4-48CC-A74B-3ED87650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id="{D42548CF-E15C-449E-873E-B8CF653CA2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ABE32A30-731B-4321-B998-ED38E171A2A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74770" name="Text Box 18">
            <a:extLst>
              <a:ext uri="{FF2B5EF4-FFF2-40B4-BE49-F238E27FC236}">
                <a16:creationId xmlns:a16="http://schemas.microsoft.com/office/drawing/2014/main" id="{F57C793A-7B3C-49F2-91F4-AD08CF44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74771" name="Text Box 19">
            <a:extLst>
              <a:ext uri="{FF2B5EF4-FFF2-40B4-BE49-F238E27FC236}">
                <a16:creationId xmlns:a16="http://schemas.microsoft.com/office/drawing/2014/main" id="{FE278605-9C5C-44EF-B8B5-FC2C0B87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74772" name="Text Box 20">
            <a:extLst>
              <a:ext uri="{FF2B5EF4-FFF2-40B4-BE49-F238E27FC236}">
                <a16:creationId xmlns:a16="http://schemas.microsoft.com/office/drawing/2014/main" id="{1CEA4540-CC6B-4EA6-A6E4-63DB069F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74773" name="Text Box 21">
            <a:extLst>
              <a:ext uri="{FF2B5EF4-FFF2-40B4-BE49-F238E27FC236}">
                <a16:creationId xmlns:a16="http://schemas.microsoft.com/office/drawing/2014/main" id="{87DAE026-3CDB-427B-99B0-234D5422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74774" name="Text Box 22">
            <a:extLst>
              <a:ext uri="{FF2B5EF4-FFF2-40B4-BE49-F238E27FC236}">
                <a16:creationId xmlns:a16="http://schemas.microsoft.com/office/drawing/2014/main" id="{3D2593BE-F15B-4E6F-A6EE-A39AAADFD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74775" name="Text Box 23">
            <a:extLst>
              <a:ext uri="{FF2B5EF4-FFF2-40B4-BE49-F238E27FC236}">
                <a16:creationId xmlns:a16="http://schemas.microsoft.com/office/drawing/2014/main" id="{2F00DBD2-475A-4A8C-A8F3-10D486EEC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74776" name="Text Box 24">
            <a:extLst>
              <a:ext uri="{FF2B5EF4-FFF2-40B4-BE49-F238E27FC236}">
                <a16:creationId xmlns:a16="http://schemas.microsoft.com/office/drawing/2014/main" id="{E18D6577-6F85-431B-9A7B-EA44172B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74777" name="Oval 25">
            <a:extLst>
              <a:ext uri="{FF2B5EF4-FFF2-40B4-BE49-F238E27FC236}">
                <a16:creationId xmlns:a16="http://schemas.microsoft.com/office/drawing/2014/main" id="{33184412-BBB2-4E4C-B484-0BAB3B999E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78" name="Oval 26">
            <a:extLst>
              <a:ext uri="{FF2B5EF4-FFF2-40B4-BE49-F238E27FC236}">
                <a16:creationId xmlns:a16="http://schemas.microsoft.com/office/drawing/2014/main" id="{F9DFEFB0-20D2-4D25-A7FB-5BA2CA77A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79" name="Oval 27">
            <a:extLst>
              <a:ext uri="{FF2B5EF4-FFF2-40B4-BE49-F238E27FC236}">
                <a16:creationId xmlns:a16="http://schemas.microsoft.com/office/drawing/2014/main" id="{EF02F3C9-FA4E-4A4E-A796-B8502A7A99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80" name="Oval 28">
            <a:extLst>
              <a:ext uri="{FF2B5EF4-FFF2-40B4-BE49-F238E27FC236}">
                <a16:creationId xmlns:a16="http://schemas.microsoft.com/office/drawing/2014/main" id="{34252104-6C65-400B-B4BC-2150C06BC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81" name="Oval 29">
            <a:extLst>
              <a:ext uri="{FF2B5EF4-FFF2-40B4-BE49-F238E27FC236}">
                <a16:creationId xmlns:a16="http://schemas.microsoft.com/office/drawing/2014/main" id="{5AB319C3-24D5-472C-879A-022448ADB0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82" name="Oval 30">
            <a:extLst>
              <a:ext uri="{FF2B5EF4-FFF2-40B4-BE49-F238E27FC236}">
                <a16:creationId xmlns:a16="http://schemas.microsoft.com/office/drawing/2014/main" id="{A44D093B-2807-4089-A49F-2FDA84DA2F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83" name="Oval 31">
            <a:extLst>
              <a:ext uri="{FF2B5EF4-FFF2-40B4-BE49-F238E27FC236}">
                <a16:creationId xmlns:a16="http://schemas.microsoft.com/office/drawing/2014/main" id="{52AF9259-9228-4443-8BB4-7E55F1A5C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84" name="Rectangle 32">
            <a:extLst>
              <a:ext uri="{FF2B5EF4-FFF2-40B4-BE49-F238E27FC236}">
                <a16:creationId xmlns:a16="http://schemas.microsoft.com/office/drawing/2014/main" id="{FF4E1F3B-871E-4003-AA7F-F02E78F8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74785" name="Text Box 33">
            <a:extLst>
              <a:ext uri="{FF2B5EF4-FFF2-40B4-BE49-F238E27FC236}">
                <a16:creationId xmlns:a16="http://schemas.microsoft.com/office/drawing/2014/main" id="{AD55481B-4C60-45E5-8F34-01A2EC87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74786" name="Text Box 34">
            <a:extLst>
              <a:ext uri="{FF2B5EF4-FFF2-40B4-BE49-F238E27FC236}">
                <a16:creationId xmlns:a16="http://schemas.microsoft.com/office/drawing/2014/main" id="{1E38E558-A5F4-41C4-8EA8-EB3856F4A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4787" name="Oval 35">
            <a:extLst>
              <a:ext uri="{FF2B5EF4-FFF2-40B4-BE49-F238E27FC236}">
                <a16:creationId xmlns:a16="http://schemas.microsoft.com/office/drawing/2014/main" id="{9FA85C94-F72B-4A47-B663-8A90B8131B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88" name="Oval 36">
            <a:extLst>
              <a:ext uri="{FF2B5EF4-FFF2-40B4-BE49-F238E27FC236}">
                <a16:creationId xmlns:a16="http://schemas.microsoft.com/office/drawing/2014/main" id="{967CAC65-F603-4989-8D99-A0B55CCEE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89" name="Oval 37">
            <a:extLst>
              <a:ext uri="{FF2B5EF4-FFF2-40B4-BE49-F238E27FC236}">
                <a16:creationId xmlns:a16="http://schemas.microsoft.com/office/drawing/2014/main" id="{0A4CC6BB-1F87-42C4-9A59-35A22E8B9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0" name="Oval 38">
            <a:extLst>
              <a:ext uri="{FF2B5EF4-FFF2-40B4-BE49-F238E27FC236}">
                <a16:creationId xmlns:a16="http://schemas.microsoft.com/office/drawing/2014/main" id="{CA28A87D-B01A-4B58-B63F-92C6DFE9E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1" name="Oval 39">
            <a:extLst>
              <a:ext uri="{FF2B5EF4-FFF2-40B4-BE49-F238E27FC236}">
                <a16:creationId xmlns:a16="http://schemas.microsoft.com/office/drawing/2014/main" id="{F4EC0F75-4B6A-456A-908B-0AF9942C62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2" name="Oval 40">
            <a:extLst>
              <a:ext uri="{FF2B5EF4-FFF2-40B4-BE49-F238E27FC236}">
                <a16:creationId xmlns:a16="http://schemas.microsoft.com/office/drawing/2014/main" id="{FC7E6573-7076-4FCF-B110-495EA0DAB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3" name="Oval 41">
            <a:extLst>
              <a:ext uri="{FF2B5EF4-FFF2-40B4-BE49-F238E27FC236}">
                <a16:creationId xmlns:a16="http://schemas.microsoft.com/office/drawing/2014/main" id="{8A89F65B-F304-4077-9D54-F0006E58C6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4" name="Oval 42">
            <a:extLst>
              <a:ext uri="{FF2B5EF4-FFF2-40B4-BE49-F238E27FC236}">
                <a16:creationId xmlns:a16="http://schemas.microsoft.com/office/drawing/2014/main" id="{58BF487C-434A-4F8F-85C2-B88081F0A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5" name="Oval 43">
            <a:extLst>
              <a:ext uri="{FF2B5EF4-FFF2-40B4-BE49-F238E27FC236}">
                <a16:creationId xmlns:a16="http://schemas.microsoft.com/office/drawing/2014/main" id="{090CECDB-751A-4C7B-ADC2-A97DDA99BD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6" name="Oval 44">
            <a:extLst>
              <a:ext uri="{FF2B5EF4-FFF2-40B4-BE49-F238E27FC236}">
                <a16:creationId xmlns:a16="http://schemas.microsoft.com/office/drawing/2014/main" id="{9115C139-96CB-4B1A-BBAB-D5F1D602C6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7" name="Oval 45">
            <a:extLst>
              <a:ext uri="{FF2B5EF4-FFF2-40B4-BE49-F238E27FC236}">
                <a16:creationId xmlns:a16="http://schemas.microsoft.com/office/drawing/2014/main" id="{52D092C1-ACC8-4C92-9175-4BEBEE5F52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8" name="Oval 46">
            <a:extLst>
              <a:ext uri="{FF2B5EF4-FFF2-40B4-BE49-F238E27FC236}">
                <a16:creationId xmlns:a16="http://schemas.microsoft.com/office/drawing/2014/main" id="{B4BADD9D-EFDE-4413-B1A6-6CA9D2BEC0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99" name="Oval 47">
            <a:extLst>
              <a:ext uri="{FF2B5EF4-FFF2-40B4-BE49-F238E27FC236}">
                <a16:creationId xmlns:a16="http://schemas.microsoft.com/office/drawing/2014/main" id="{6BCF6B58-F8F4-42D1-828E-772040AF8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0" name="Oval 48">
            <a:extLst>
              <a:ext uri="{FF2B5EF4-FFF2-40B4-BE49-F238E27FC236}">
                <a16:creationId xmlns:a16="http://schemas.microsoft.com/office/drawing/2014/main" id="{B03C88A6-E3FE-43DA-884F-B3724C1381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1" name="Oval 49">
            <a:extLst>
              <a:ext uri="{FF2B5EF4-FFF2-40B4-BE49-F238E27FC236}">
                <a16:creationId xmlns:a16="http://schemas.microsoft.com/office/drawing/2014/main" id="{5E766780-8B25-48BA-9A04-3B2CE328B5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2" name="Oval 50">
            <a:extLst>
              <a:ext uri="{FF2B5EF4-FFF2-40B4-BE49-F238E27FC236}">
                <a16:creationId xmlns:a16="http://schemas.microsoft.com/office/drawing/2014/main" id="{39DB0D6C-9FF7-49A0-A4B0-B257EEB92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3" name="Oval 51">
            <a:extLst>
              <a:ext uri="{FF2B5EF4-FFF2-40B4-BE49-F238E27FC236}">
                <a16:creationId xmlns:a16="http://schemas.microsoft.com/office/drawing/2014/main" id="{0A129CE3-C1FA-4486-9B7E-C70CEA4D2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4" name="Oval 52">
            <a:extLst>
              <a:ext uri="{FF2B5EF4-FFF2-40B4-BE49-F238E27FC236}">
                <a16:creationId xmlns:a16="http://schemas.microsoft.com/office/drawing/2014/main" id="{0CE151A3-41DD-4AB8-AC62-9674C3D45D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5" name="Oval 53">
            <a:extLst>
              <a:ext uri="{FF2B5EF4-FFF2-40B4-BE49-F238E27FC236}">
                <a16:creationId xmlns:a16="http://schemas.microsoft.com/office/drawing/2014/main" id="{13154C05-5EE6-43BC-8A06-A68D0C8685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6" name="Oval 54">
            <a:extLst>
              <a:ext uri="{FF2B5EF4-FFF2-40B4-BE49-F238E27FC236}">
                <a16:creationId xmlns:a16="http://schemas.microsoft.com/office/drawing/2014/main" id="{D6DDA1F9-7553-40A0-BCFC-96B7607A6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7" name="Oval 55">
            <a:extLst>
              <a:ext uri="{FF2B5EF4-FFF2-40B4-BE49-F238E27FC236}">
                <a16:creationId xmlns:a16="http://schemas.microsoft.com/office/drawing/2014/main" id="{1C6E71BD-3A87-462A-91FF-62430F62DD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8" name="Oval 56">
            <a:extLst>
              <a:ext uri="{FF2B5EF4-FFF2-40B4-BE49-F238E27FC236}">
                <a16:creationId xmlns:a16="http://schemas.microsoft.com/office/drawing/2014/main" id="{A5E2817F-C6EB-4036-BD70-473EC992B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09" name="Oval 57">
            <a:extLst>
              <a:ext uri="{FF2B5EF4-FFF2-40B4-BE49-F238E27FC236}">
                <a16:creationId xmlns:a16="http://schemas.microsoft.com/office/drawing/2014/main" id="{4912581A-3E3A-4CAB-A24A-CEB48B29D0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0" name="Oval 58">
            <a:extLst>
              <a:ext uri="{FF2B5EF4-FFF2-40B4-BE49-F238E27FC236}">
                <a16:creationId xmlns:a16="http://schemas.microsoft.com/office/drawing/2014/main" id="{70C7A629-24C5-49E1-B38C-B7ADE475E9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1" name="Oval 59">
            <a:extLst>
              <a:ext uri="{FF2B5EF4-FFF2-40B4-BE49-F238E27FC236}">
                <a16:creationId xmlns:a16="http://schemas.microsoft.com/office/drawing/2014/main" id="{73A97386-F6C0-4E5F-8821-5E24E0C9F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2" name="Oval 60">
            <a:extLst>
              <a:ext uri="{FF2B5EF4-FFF2-40B4-BE49-F238E27FC236}">
                <a16:creationId xmlns:a16="http://schemas.microsoft.com/office/drawing/2014/main" id="{9340818D-BC6E-4091-8A40-8F92091BF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3" name="Oval 61">
            <a:extLst>
              <a:ext uri="{FF2B5EF4-FFF2-40B4-BE49-F238E27FC236}">
                <a16:creationId xmlns:a16="http://schemas.microsoft.com/office/drawing/2014/main" id="{92E701D0-BCB6-4A0A-8E6F-CD1155C57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4" name="Oval 62">
            <a:extLst>
              <a:ext uri="{FF2B5EF4-FFF2-40B4-BE49-F238E27FC236}">
                <a16:creationId xmlns:a16="http://schemas.microsoft.com/office/drawing/2014/main" id="{4F958A69-5E33-4B09-B1F0-0F38BB05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5" name="Oval 63">
            <a:extLst>
              <a:ext uri="{FF2B5EF4-FFF2-40B4-BE49-F238E27FC236}">
                <a16:creationId xmlns:a16="http://schemas.microsoft.com/office/drawing/2014/main" id="{B2F69F15-FF26-40B6-9655-861F9333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657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6" name="Oval 64">
            <a:extLst>
              <a:ext uri="{FF2B5EF4-FFF2-40B4-BE49-F238E27FC236}">
                <a16:creationId xmlns:a16="http://schemas.microsoft.com/office/drawing/2014/main" id="{7E55586E-46F4-4616-9BE1-796DD62C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7" name="Oval 65">
            <a:extLst>
              <a:ext uri="{FF2B5EF4-FFF2-40B4-BE49-F238E27FC236}">
                <a16:creationId xmlns:a16="http://schemas.microsoft.com/office/drawing/2014/main" id="{04A37444-9B60-4451-960B-A6905F9B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8" name="Oval 66">
            <a:extLst>
              <a:ext uri="{FF2B5EF4-FFF2-40B4-BE49-F238E27FC236}">
                <a16:creationId xmlns:a16="http://schemas.microsoft.com/office/drawing/2014/main" id="{7FE2BAAC-D4F0-499E-B6DA-43F4C5E7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19" name="Text Box 67">
            <a:extLst>
              <a:ext uri="{FF2B5EF4-FFF2-40B4-BE49-F238E27FC236}">
                <a16:creationId xmlns:a16="http://schemas.microsoft.com/office/drawing/2014/main" id="{C9E07977-5BB9-4023-B981-548ED10D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5983288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N = 1s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2p</a:t>
            </a:r>
            <a:r>
              <a:rPr lang="en-US" altLang="en-US" sz="24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4820" name="Oval 68">
            <a:extLst>
              <a:ext uri="{FF2B5EF4-FFF2-40B4-BE49-F238E27FC236}">
                <a16:creationId xmlns:a16="http://schemas.microsoft.com/office/drawing/2014/main" id="{909D6E52-276A-45A4-909F-910B9ED9EA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21" name="AutoShape 69">
            <a:extLst>
              <a:ext uri="{FF2B5EF4-FFF2-40B4-BE49-F238E27FC236}">
                <a16:creationId xmlns:a16="http://schemas.microsoft.com/office/drawing/2014/main" id="{80579D5E-0481-4740-9D01-887F7EC8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22" name="AutoShape 70">
            <a:extLst>
              <a:ext uri="{FF2B5EF4-FFF2-40B4-BE49-F238E27FC236}">
                <a16:creationId xmlns:a16="http://schemas.microsoft.com/office/drawing/2014/main" id="{D5352244-DB8E-4D66-9148-19EA7FA73B6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3" name="Oval 71">
            <a:extLst>
              <a:ext uri="{FF2B5EF4-FFF2-40B4-BE49-F238E27FC236}">
                <a16:creationId xmlns:a16="http://schemas.microsoft.com/office/drawing/2014/main" id="{928458BF-5813-44B5-9424-6CD6B3AD93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24" name="AutoShape 72">
            <a:extLst>
              <a:ext uri="{FF2B5EF4-FFF2-40B4-BE49-F238E27FC236}">
                <a16:creationId xmlns:a16="http://schemas.microsoft.com/office/drawing/2014/main" id="{5D9F574B-7680-4526-B1EB-CF283EEC5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25" name="AutoShape 73">
            <a:extLst>
              <a:ext uri="{FF2B5EF4-FFF2-40B4-BE49-F238E27FC236}">
                <a16:creationId xmlns:a16="http://schemas.microsoft.com/office/drawing/2014/main" id="{F7CB1EEE-B43F-4A2B-B818-1FF3C0D1B43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826" name="Text Box 74">
            <a:extLst>
              <a:ext uri="{FF2B5EF4-FFF2-40B4-BE49-F238E27FC236}">
                <a16:creationId xmlns:a16="http://schemas.microsoft.com/office/drawing/2014/main" id="{27919A48-BF46-4DF1-826B-1AC1AF6C3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74827" name="Text Box 75">
            <a:extLst>
              <a:ext uri="{FF2B5EF4-FFF2-40B4-BE49-F238E27FC236}">
                <a16:creationId xmlns:a16="http://schemas.microsoft.com/office/drawing/2014/main" id="{F58021FF-3938-45E4-9A63-8374407D7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1" y="344488"/>
            <a:ext cx="133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Nitrogen</a:t>
            </a:r>
          </a:p>
        </p:txBody>
      </p:sp>
      <p:sp>
        <p:nvSpPr>
          <p:cNvPr id="74828" name="Oval 76">
            <a:extLst>
              <a:ext uri="{FF2B5EF4-FFF2-40B4-BE49-F238E27FC236}">
                <a16:creationId xmlns:a16="http://schemas.microsoft.com/office/drawing/2014/main" id="{2B22EFAE-CDD8-4D33-BF39-F04EDF4C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581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29" name="Oval 77">
            <a:extLst>
              <a:ext uri="{FF2B5EF4-FFF2-40B4-BE49-F238E27FC236}">
                <a16:creationId xmlns:a16="http://schemas.microsoft.com/office/drawing/2014/main" id="{F20E9EDA-482D-47E5-BA18-C91759ED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0" name="Oval 78">
            <a:extLst>
              <a:ext uri="{FF2B5EF4-FFF2-40B4-BE49-F238E27FC236}">
                <a16:creationId xmlns:a16="http://schemas.microsoft.com/office/drawing/2014/main" id="{A450DD68-418F-4377-82F8-17B1505DD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1" name="AutoShape 79">
            <a:extLst>
              <a:ext uri="{FF2B5EF4-FFF2-40B4-BE49-F238E27FC236}">
                <a16:creationId xmlns:a16="http://schemas.microsoft.com/office/drawing/2014/main" id="{B92E9B25-EFE6-4BEB-AC0D-56984A5F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2" name="Oval 80">
            <a:extLst>
              <a:ext uri="{FF2B5EF4-FFF2-40B4-BE49-F238E27FC236}">
                <a16:creationId xmlns:a16="http://schemas.microsoft.com/office/drawing/2014/main" id="{33E725A0-ADF4-4FE4-8249-60427CF50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3" name="AutoShape 81">
            <a:extLst>
              <a:ext uri="{FF2B5EF4-FFF2-40B4-BE49-F238E27FC236}">
                <a16:creationId xmlns:a16="http://schemas.microsoft.com/office/drawing/2014/main" id="{12C5ECF0-7B8C-4516-A68E-29C50281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4" name="Oval 82">
            <a:extLst>
              <a:ext uri="{FF2B5EF4-FFF2-40B4-BE49-F238E27FC236}">
                <a16:creationId xmlns:a16="http://schemas.microsoft.com/office/drawing/2014/main" id="{3CC0EB6B-FC21-4E45-8C5C-5DD678C06F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5" name="AutoShape 83">
            <a:extLst>
              <a:ext uri="{FF2B5EF4-FFF2-40B4-BE49-F238E27FC236}">
                <a16:creationId xmlns:a16="http://schemas.microsoft.com/office/drawing/2014/main" id="{DFB173F8-933B-4923-AA3F-14914CA9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6" name="Oval 84">
            <a:extLst>
              <a:ext uri="{FF2B5EF4-FFF2-40B4-BE49-F238E27FC236}">
                <a16:creationId xmlns:a16="http://schemas.microsoft.com/office/drawing/2014/main" id="{58E6E7CA-CF06-47A3-9EAB-660704BDF2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7" name="Oval 85">
            <a:extLst>
              <a:ext uri="{FF2B5EF4-FFF2-40B4-BE49-F238E27FC236}">
                <a16:creationId xmlns:a16="http://schemas.microsoft.com/office/drawing/2014/main" id="{239E7B1F-9B8F-46E1-A600-E2373B1BC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8" name="Oval 86">
            <a:extLst>
              <a:ext uri="{FF2B5EF4-FFF2-40B4-BE49-F238E27FC236}">
                <a16:creationId xmlns:a16="http://schemas.microsoft.com/office/drawing/2014/main" id="{00FC40A0-B773-4AE6-A698-EA4922FE2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839" name="Oval 87">
            <a:extLst>
              <a:ext uri="{FF2B5EF4-FFF2-40B4-BE49-F238E27FC236}">
                <a16:creationId xmlns:a16="http://schemas.microsoft.com/office/drawing/2014/main" id="{E7C44F46-B5D8-4A33-8BD4-5DA7074C6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2056" name="AutoShape 88">
            <a:extLst>
              <a:ext uri="{FF2B5EF4-FFF2-40B4-BE49-F238E27FC236}">
                <a16:creationId xmlns:a16="http://schemas.microsoft.com/office/drawing/2014/main" id="{76CE9E36-85F8-4D3F-A12B-47510610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1752600" cy="609600"/>
          </a:xfrm>
          <a:prstGeom prst="wedgeRectCallout">
            <a:avLst>
              <a:gd name="adj1" fmla="val -67755"/>
              <a:gd name="adj2" fmla="val 89065"/>
            </a:avLst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057" name="Text Box 89">
            <a:extLst>
              <a:ext uri="{FF2B5EF4-FFF2-40B4-BE49-F238E27FC236}">
                <a16:creationId xmlns:a16="http://schemas.microsoft.com/office/drawing/2014/main" id="{E6314523-7F8A-4ADD-9B73-710BC16B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05201"/>
            <a:ext cx="1925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00"/>
                </a:solidFill>
              </a:rPr>
              <a:t>Hund’s Rule</a:t>
            </a:r>
            <a:r>
              <a:rPr lang="en-US" altLang="en-US" sz="1200">
                <a:solidFill>
                  <a:srgbClr val="000000"/>
                </a:solidFill>
              </a:rPr>
              <a:t> “maximum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 number of unpaired orbitals”.</a:t>
            </a:r>
          </a:p>
        </p:txBody>
      </p:sp>
      <p:sp>
        <p:nvSpPr>
          <p:cNvPr id="74842" name="Text Box 90">
            <a:extLst>
              <a:ext uri="{FF2B5EF4-FFF2-40B4-BE49-F238E27FC236}">
                <a16:creationId xmlns:a16="http://schemas.microsoft.com/office/drawing/2014/main" id="{6AB94DDF-7AC2-4CD7-B3B6-55524899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4843" name="AutoShape 9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370B148-7C38-4AD9-BBC3-AB17B74E9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56" grpId="0" animBg="1" autoUpdateAnimBg="0"/>
      <p:bldP spid="21205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6A61772-5CFA-4F5E-9946-99E7AADE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C614F6A-C306-4278-A625-EC59872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7937BCE6-AC9E-4BDC-99FF-C0A9E0FE5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14334F80-1EF0-4424-98E0-878C15488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23699961-6A6F-4AE2-A90C-BB01A0F28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7862A650-BBE3-4DF2-B22A-3FC19F4B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303E6E4B-FE54-42AE-BCEB-861B672C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9" name="Oval 9">
            <a:extLst>
              <a:ext uri="{FF2B5EF4-FFF2-40B4-BE49-F238E27FC236}">
                <a16:creationId xmlns:a16="http://schemas.microsoft.com/office/drawing/2014/main" id="{A9F0A077-2071-41B4-A7CE-DCC6B6A3E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0" name="Oval 10">
            <a:extLst>
              <a:ext uri="{FF2B5EF4-FFF2-40B4-BE49-F238E27FC236}">
                <a16:creationId xmlns:a16="http://schemas.microsoft.com/office/drawing/2014/main" id="{AFD47467-EE98-4BB8-8427-F2CF8939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1" name="Oval 11">
            <a:extLst>
              <a:ext uri="{FF2B5EF4-FFF2-40B4-BE49-F238E27FC236}">
                <a16:creationId xmlns:a16="http://schemas.microsoft.com/office/drawing/2014/main" id="{452AB4E0-63BE-4DAA-B981-C1EA5A88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2" name="Oval 12">
            <a:extLst>
              <a:ext uri="{FF2B5EF4-FFF2-40B4-BE49-F238E27FC236}">
                <a16:creationId xmlns:a16="http://schemas.microsoft.com/office/drawing/2014/main" id="{5544F0BA-2F27-4BA5-8ABC-AE21B213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3" name="Oval 13">
            <a:extLst>
              <a:ext uri="{FF2B5EF4-FFF2-40B4-BE49-F238E27FC236}">
                <a16:creationId xmlns:a16="http://schemas.microsoft.com/office/drawing/2014/main" id="{D0B0BEDA-6C0C-4327-B59E-2966149A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4" name="Oval 14">
            <a:extLst>
              <a:ext uri="{FF2B5EF4-FFF2-40B4-BE49-F238E27FC236}">
                <a16:creationId xmlns:a16="http://schemas.microsoft.com/office/drawing/2014/main" id="{DDE82E7B-5DE2-4ED8-A318-2E98A727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5" name="Oval 15">
            <a:extLst>
              <a:ext uri="{FF2B5EF4-FFF2-40B4-BE49-F238E27FC236}">
                <a16:creationId xmlns:a16="http://schemas.microsoft.com/office/drawing/2014/main" id="{5BC7FE97-36A7-43BA-AF1E-7E772562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823CCE9D-2902-458A-A7A2-C48CE988B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17" name="Text Box 17">
            <a:extLst>
              <a:ext uri="{FF2B5EF4-FFF2-40B4-BE49-F238E27FC236}">
                <a16:creationId xmlns:a16="http://schemas.microsoft.com/office/drawing/2014/main" id="{26F3678F-3EF9-423A-A3D8-D273BA2349E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76818" name="Text Box 18">
            <a:extLst>
              <a:ext uri="{FF2B5EF4-FFF2-40B4-BE49-F238E27FC236}">
                <a16:creationId xmlns:a16="http://schemas.microsoft.com/office/drawing/2014/main" id="{FE035C7D-DD61-47FF-AA47-5DE09A5DE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76819" name="Text Box 19">
            <a:extLst>
              <a:ext uri="{FF2B5EF4-FFF2-40B4-BE49-F238E27FC236}">
                <a16:creationId xmlns:a16="http://schemas.microsoft.com/office/drawing/2014/main" id="{0B6478C3-2E4B-4159-B351-15089F7E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8618AEBD-9A15-4A54-A1A9-62E578BC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982CA83E-5DCB-466E-8797-7B9358FA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76822" name="Text Box 22">
            <a:extLst>
              <a:ext uri="{FF2B5EF4-FFF2-40B4-BE49-F238E27FC236}">
                <a16:creationId xmlns:a16="http://schemas.microsoft.com/office/drawing/2014/main" id="{53AE7307-CB9A-494A-A116-41185A50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76823" name="Text Box 23">
            <a:extLst>
              <a:ext uri="{FF2B5EF4-FFF2-40B4-BE49-F238E27FC236}">
                <a16:creationId xmlns:a16="http://schemas.microsoft.com/office/drawing/2014/main" id="{866E092F-207A-4CA5-8322-717643402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76824" name="Text Box 24">
            <a:extLst>
              <a:ext uri="{FF2B5EF4-FFF2-40B4-BE49-F238E27FC236}">
                <a16:creationId xmlns:a16="http://schemas.microsoft.com/office/drawing/2014/main" id="{7CCD284D-7B7C-4CAB-9BD9-F2DE422A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76825" name="Text Box 25">
            <a:extLst>
              <a:ext uri="{FF2B5EF4-FFF2-40B4-BE49-F238E27FC236}">
                <a16:creationId xmlns:a16="http://schemas.microsoft.com/office/drawing/2014/main" id="{83127992-2A21-4503-B6C6-85CD3A5E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76826" name="Oval 26">
            <a:extLst>
              <a:ext uri="{FF2B5EF4-FFF2-40B4-BE49-F238E27FC236}">
                <a16:creationId xmlns:a16="http://schemas.microsoft.com/office/drawing/2014/main" id="{069954FA-5216-4817-A4FB-D1D3087FA6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27" name="Oval 27">
            <a:extLst>
              <a:ext uri="{FF2B5EF4-FFF2-40B4-BE49-F238E27FC236}">
                <a16:creationId xmlns:a16="http://schemas.microsoft.com/office/drawing/2014/main" id="{4A9C323E-2F5A-4941-A87E-83EAB04469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28" name="Oval 28">
            <a:extLst>
              <a:ext uri="{FF2B5EF4-FFF2-40B4-BE49-F238E27FC236}">
                <a16:creationId xmlns:a16="http://schemas.microsoft.com/office/drawing/2014/main" id="{986A7E6A-2498-44B5-8ACE-2662925426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29" name="Oval 29">
            <a:extLst>
              <a:ext uri="{FF2B5EF4-FFF2-40B4-BE49-F238E27FC236}">
                <a16:creationId xmlns:a16="http://schemas.microsoft.com/office/drawing/2014/main" id="{EFB290CA-520E-40EE-A06E-99F3B88F80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30" name="Oval 30">
            <a:extLst>
              <a:ext uri="{FF2B5EF4-FFF2-40B4-BE49-F238E27FC236}">
                <a16:creationId xmlns:a16="http://schemas.microsoft.com/office/drawing/2014/main" id="{E42C60B9-D169-4C81-84FE-05F505F79D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31" name="Oval 31">
            <a:extLst>
              <a:ext uri="{FF2B5EF4-FFF2-40B4-BE49-F238E27FC236}">
                <a16:creationId xmlns:a16="http://schemas.microsoft.com/office/drawing/2014/main" id="{3345AB66-78E5-46DF-8B83-62821C6BE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32" name="Oval 32">
            <a:extLst>
              <a:ext uri="{FF2B5EF4-FFF2-40B4-BE49-F238E27FC236}">
                <a16:creationId xmlns:a16="http://schemas.microsoft.com/office/drawing/2014/main" id="{A1A30DA5-C511-4442-B3CE-CF9EAC5F8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33" name="Rectangle 33">
            <a:extLst>
              <a:ext uri="{FF2B5EF4-FFF2-40B4-BE49-F238E27FC236}">
                <a16:creationId xmlns:a16="http://schemas.microsoft.com/office/drawing/2014/main" id="{941C2F20-59A7-47A0-8812-0DF6D4ED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76834" name="Text Box 34">
            <a:extLst>
              <a:ext uri="{FF2B5EF4-FFF2-40B4-BE49-F238E27FC236}">
                <a16:creationId xmlns:a16="http://schemas.microsoft.com/office/drawing/2014/main" id="{3355C046-9EB1-4754-9FEA-01F1E7C4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76835" name="Text Box 35">
            <a:extLst>
              <a:ext uri="{FF2B5EF4-FFF2-40B4-BE49-F238E27FC236}">
                <a16:creationId xmlns:a16="http://schemas.microsoft.com/office/drawing/2014/main" id="{4BAE0A1D-88AD-4EA2-8BD9-A670FF5BE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6836" name="Oval 36">
            <a:extLst>
              <a:ext uri="{FF2B5EF4-FFF2-40B4-BE49-F238E27FC236}">
                <a16:creationId xmlns:a16="http://schemas.microsoft.com/office/drawing/2014/main" id="{A3A80F6C-B064-48C2-A38D-8AB6EAD975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5814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37" name="Oval 37">
            <a:extLst>
              <a:ext uri="{FF2B5EF4-FFF2-40B4-BE49-F238E27FC236}">
                <a16:creationId xmlns:a16="http://schemas.microsoft.com/office/drawing/2014/main" id="{0AF6BD78-DF46-4F33-A31D-7DC5749B4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38" name="Oval 38">
            <a:extLst>
              <a:ext uri="{FF2B5EF4-FFF2-40B4-BE49-F238E27FC236}">
                <a16:creationId xmlns:a16="http://schemas.microsoft.com/office/drawing/2014/main" id="{AA5A90AE-7F5A-46C4-A346-C4E56E32D3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39" name="Oval 39">
            <a:extLst>
              <a:ext uri="{FF2B5EF4-FFF2-40B4-BE49-F238E27FC236}">
                <a16:creationId xmlns:a16="http://schemas.microsoft.com/office/drawing/2014/main" id="{D01247C5-0346-4F46-88A7-7285CC1ED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0" name="Oval 40">
            <a:extLst>
              <a:ext uri="{FF2B5EF4-FFF2-40B4-BE49-F238E27FC236}">
                <a16:creationId xmlns:a16="http://schemas.microsoft.com/office/drawing/2014/main" id="{4887BF26-931F-4661-BD1E-E043F5872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1" name="Oval 41">
            <a:extLst>
              <a:ext uri="{FF2B5EF4-FFF2-40B4-BE49-F238E27FC236}">
                <a16:creationId xmlns:a16="http://schemas.microsoft.com/office/drawing/2014/main" id="{B965D8B3-06C8-42F1-ADFC-9BE13BF6C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2" name="Oval 42">
            <a:extLst>
              <a:ext uri="{FF2B5EF4-FFF2-40B4-BE49-F238E27FC236}">
                <a16:creationId xmlns:a16="http://schemas.microsoft.com/office/drawing/2014/main" id="{EEC6F24D-F0CB-45E4-8264-A01945501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3" name="Oval 43">
            <a:extLst>
              <a:ext uri="{FF2B5EF4-FFF2-40B4-BE49-F238E27FC236}">
                <a16:creationId xmlns:a16="http://schemas.microsoft.com/office/drawing/2014/main" id="{AAA02494-F606-4C09-8041-6A0B45B40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4" name="Oval 44">
            <a:extLst>
              <a:ext uri="{FF2B5EF4-FFF2-40B4-BE49-F238E27FC236}">
                <a16:creationId xmlns:a16="http://schemas.microsoft.com/office/drawing/2014/main" id="{5E905DFE-9DB4-41BB-9278-0A28689BC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5" name="Oval 45">
            <a:extLst>
              <a:ext uri="{FF2B5EF4-FFF2-40B4-BE49-F238E27FC236}">
                <a16:creationId xmlns:a16="http://schemas.microsoft.com/office/drawing/2014/main" id="{D82C4ADE-9360-42B4-A000-20481F0B51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6" name="Oval 46">
            <a:extLst>
              <a:ext uri="{FF2B5EF4-FFF2-40B4-BE49-F238E27FC236}">
                <a16:creationId xmlns:a16="http://schemas.microsoft.com/office/drawing/2014/main" id="{AA9E2E66-A66D-4DDE-B083-05E5F4CB5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7" name="Oval 47">
            <a:extLst>
              <a:ext uri="{FF2B5EF4-FFF2-40B4-BE49-F238E27FC236}">
                <a16:creationId xmlns:a16="http://schemas.microsoft.com/office/drawing/2014/main" id="{36084A6F-9D37-4DF7-BDE9-727575E476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8" name="Oval 48">
            <a:extLst>
              <a:ext uri="{FF2B5EF4-FFF2-40B4-BE49-F238E27FC236}">
                <a16:creationId xmlns:a16="http://schemas.microsoft.com/office/drawing/2014/main" id="{38B75170-1C74-4864-BE94-5A4D6FB99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49" name="Oval 49">
            <a:extLst>
              <a:ext uri="{FF2B5EF4-FFF2-40B4-BE49-F238E27FC236}">
                <a16:creationId xmlns:a16="http://schemas.microsoft.com/office/drawing/2014/main" id="{A658DCD3-5B21-42AC-899E-F3460BEA31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0" name="Oval 50">
            <a:extLst>
              <a:ext uri="{FF2B5EF4-FFF2-40B4-BE49-F238E27FC236}">
                <a16:creationId xmlns:a16="http://schemas.microsoft.com/office/drawing/2014/main" id="{80B1C5BB-2159-4E1A-8E5F-E97E9E20B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1" name="Oval 51">
            <a:extLst>
              <a:ext uri="{FF2B5EF4-FFF2-40B4-BE49-F238E27FC236}">
                <a16:creationId xmlns:a16="http://schemas.microsoft.com/office/drawing/2014/main" id="{E006EBCF-7A89-49F6-8241-F51E5A8E94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2" name="Oval 52">
            <a:extLst>
              <a:ext uri="{FF2B5EF4-FFF2-40B4-BE49-F238E27FC236}">
                <a16:creationId xmlns:a16="http://schemas.microsoft.com/office/drawing/2014/main" id="{86F571A2-F4F4-4EC5-A3A1-4B49B0FE4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3" name="Oval 53">
            <a:extLst>
              <a:ext uri="{FF2B5EF4-FFF2-40B4-BE49-F238E27FC236}">
                <a16:creationId xmlns:a16="http://schemas.microsoft.com/office/drawing/2014/main" id="{C7D4B4A6-E407-4FF7-BAA6-E4B6D45BC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4" name="Oval 54">
            <a:extLst>
              <a:ext uri="{FF2B5EF4-FFF2-40B4-BE49-F238E27FC236}">
                <a16:creationId xmlns:a16="http://schemas.microsoft.com/office/drawing/2014/main" id="{185A6401-28F3-4A5A-91DE-F00086B5D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5" name="Oval 55">
            <a:extLst>
              <a:ext uri="{FF2B5EF4-FFF2-40B4-BE49-F238E27FC236}">
                <a16:creationId xmlns:a16="http://schemas.microsoft.com/office/drawing/2014/main" id="{1C1DCBCB-B8D1-4C0A-AA04-C5DE298C3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6" name="Oval 56">
            <a:extLst>
              <a:ext uri="{FF2B5EF4-FFF2-40B4-BE49-F238E27FC236}">
                <a16:creationId xmlns:a16="http://schemas.microsoft.com/office/drawing/2014/main" id="{FA7112E8-0AFE-4ADE-9A54-908DA94F0D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7" name="Oval 57">
            <a:extLst>
              <a:ext uri="{FF2B5EF4-FFF2-40B4-BE49-F238E27FC236}">
                <a16:creationId xmlns:a16="http://schemas.microsoft.com/office/drawing/2014/main" id="{76D76AC1-E569-4B52-9F13-7CC83D1E9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8" name="Oval 58">
            <a:extLst>
              <a:ext uri="{FF2B5EF4-FFF2-40B4-BE49-F238E27FC236}">
                <a16:creationId xmlns:a16="http://schemas.microsoft.com/office/drawing/2014/main" id="{2F830574-D848-4ECD-A0F9-580132636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59" name="Oval 59">
            <a:extLst>
              <a:ext uri="{FF2B5EF4-FFF2-40B4-BE49-F238E27FC236}">
                <a16:creationId xmlns:a16="http://schemas.microsoft.com/office/drawing/2014/main" id="{21C2622A-4ED9-434A-BB50-B7F8A5A683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0" name="Oval 60">
            <a:extLst>
              <a:ext uri="{FF2B5EF4-FFF2-40B4-BE49-F238E27FC236}">
                <a16:creationId xmlns:a16="http://schemas.microsoft.com/office/drawing/2014/main" id="{C9D1192B-B40E-4D6E-AAD2-12C1D48655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1" name="Oval 61">
            <a:extLst>
              <a:ext uri="{FF2B5EF4-FFF2-40B4-BE49-F238E27FC236}">
                <a16:creationId xmlns:a16="http://schemas.microsoft.com/office/drawing/2014/main" id="{6ACA0F81-DE7B-45F4-AD96-BF5B9500A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2" name="Oval 62">
            <a:extLst>
              <a:ext uri="{FF2B5EF4-FFF2-40B4-BE49-F238E27FC236}">
                <a16:creationId xmlns:a16="http://schemas.microsoft.com/office/drawing/2014/main" id="{A64D645D-650B-410A-B3DF-597BB0D3C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3" name="Oval 63">
            <a:extLst>
              <a:ext uri="{FF2B5EF4-FFF2-40B4-BE49-F238E27FC236}">
                <a16:creationId xmlns:a16="http://schemas.microsoft.com/office/drawing/2014/main" id="{6F590FDD-48C1-4C1A-BAB3-F4E7B6DD2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4" name="Oval 64">
            <a:extLst>
              <a:ext uri="{FF2B5EF4-FFF2-40B4-BE49-F238E27FC236}">
                <a16:creationId xmlns:a16="http://schemas.microsoft.com/office/drawing/2014/main" id="{AD9FC229-7C56-4FE8-9E8C-9C253FFE8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5" name="Oval 65">
            <a:extLst>
              <a:ext uri="{FF2B5EF4-FFF2-40B4-BE49-F238E27FC236}">
                <a16:creationId xmlns:a16="http://schemas.microsoft.com/office/drawing/2014/main" id="{4887036F-80EA-4282-96B4-F2CD00A573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6" name="Oval 66">
            <a:extLst>
              <a:ext uri="{FF2B5EF4-FFF2-40B4-BE49-F238E27FC236}">
                <a16:creationId xmlns:a16="http://schemas.microsoft.com/office/drawing/2014/main" id="{9069EF06-C68E-4409-8CC8-E6E0F0832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7" name="Oval 67">
            <a:extLst>
              <a:ext uri="{FF2B5EF4-FFF2-40B4-BE49-F238E27FC236}">
                <a16:creationId xmlns:a16="http://schemas.microsoft.com/office/drawing/2014/main" id="{5E829C9B-A49D-43B2-9E28-450E9832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8" name="Oval 68">
            <a:extLst>
              <a:ext uri="{FF2B5EF4-FFF2-40B4-BE49-F238E27FC236}">
                <a16:creationId xmlns:a16="http://schemas.microsoft.com/office/drawing/2014/main" id="{7EC0D7A1-FA82-4227-8E89-02DE183D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69" name="Oval 69">
            <a:extLst>
              <a:ext uri="{FF2B5EF4-FFF2-40B4-BE49-F238E27FC236}">
                <a16:creationId xmlns:a16="http://schemas.microsoft.com/office/drawing/2014/main" id="{A544DB64-28F8-46B4-9A6E-3D4399DA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0" name="Oval 70">
            <a:extLst>
              <a:ext uri="{FF2B5EF4-FFF2-40B4-BE49-F238E27FC236}">
                <a16:creationId xmlns:a16="http://schemas.microsoft.com/office/drawing/2014/main" id="{FC86A3EC-19AA-478A-AA5C-BFF9E6CDF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1" name="Oval 71">
            <a:extLst>
              <a:ext uri="{FF2B5EF4-FFF2-40B4-BE49-F238E27FC236}">
                <a16:creationId xmlns:a16="http://schemas.microsoft.com/office/drawing/2014/main" id="{247E0EA2-C7A6-46BB-90D2-D3DD2C59D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2" name="Oval 72">
            <a:extLst>
              <a:ext uri="{FF2B5EF4-FFF2-40B4-BE49-F238E27FC236}">
                <a16:creationId xmlns:a16="http://schemas.microsoft.com/office/drawing/2014/main" id="{6FC3AF35-AB66-4C16-8347-E627DAE8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3" name="Oval 73">
            <a:extLst>
              <a:ext uri="{FF2B5EF4-FFF2-40B4-BE49-F238E27FC236}">
                <a16:creationId xmlns:a16="http://schemas.microsoft.com/office/drawing/2014/main" id="{2912C9ED-FCB9-4E70-A673-BF5F151C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4" name="Text Box 74">
            <a:extLst>
              <a:ext uri="{FF2B5EF4-FFF2-40B4-BE49-F238E27FC236}">
                <a16:creationId xmlns:a16="http://schemas.microsoft.com/office/drawing/2014/main" id="{828E93DA-A714-4BD5-A1CD-D88CFD83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83288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F = 1s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2p</a:t>
            </a:r>
            <a:r>
              <a:rPr lang="en-US" altLang="en-US" sz="2400" baseline="30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875" name="Oval 75">
            <a:extLst>
              <a:ext uri="{FF2B5EF4-FFF2-40B4-BE49-F238E27FC236}">
                <a16:creationId xmlns:a16="http://schemas.microsoft.com/office/drawing/2014/main" id="{6813746C-E7F1-40A9-A1AC-84E8CAA89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6" name="AutoShape 76">
            <a:extLst>
              <a:ext uri="{FF2B5EF4-FFF2-40B4-BE49-F238E27FC236}">
                <a16:creationId xmlns:a16="http://schemas.microsoft.com/office/drawing/2014/main" id="{DEBD1123-78BD-47DF-A33E-C5A9B1B4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7" name="AutoShape 77">
            <a:extLst>
              <a:ext uri="{FF2B5EF4-FFF2-40B4-BE49-F238E27FC236}">
                <a16:creationId xmlns:a16="http://schemas.microsoft.com/office/drawing/2014/main" id="{DF761949-69CE-4D35-A1FC-778D7ECB23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78" name="Oval 78">
            <a:extLst>
              <a:ext uri="{FF2B5EF4-FFF2-40B4-BE49-F238E27FC236}">
                <a16:creationId xmlns:a16="http://schemas.microsoft.com/office/drawing/2014/main" id="{6985DDF9-267D-42D1-B3BB-52165BACE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79" name="AutoShape 79">
            <a:extLst>
              <a:ext uri="{FF2B5EF4-FFF2-40B4-BE49-F238E27FC236}">
                <a16:creationId xmlns:a16="http://schemas.microsoft.com/office/drawing/2014/main" id="{5862CE0D-E770-4859-BD83-C0378E7BA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80" name="AutoShape 80">
            <a:extLst>
              <a:ext uri="{FF2B5EF4-FFF2-40B4-BE49-F238E27FC236}">
                <a16:creationId xmlns:a16="http://schemas.microsoft.com/office/drawing/2014/main" id="{F6692E36-C89A-445C-9F62-2EB9E6294FC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81" name="Text Box 81">
            <a:extLst>
              <a:ext uri="{FF2B5EF4-FFF2-40B4-BE49-F238E27FC236}">
                <a16:creationId xmlns:a16="http://schemas.microsoft.com/office/drawing/2014/main" id="{660E59EF-B1B2-46D0-8A28-07C24049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344488"/>
            <a:ext cx="128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Fluorine</a:t>
            </a:r>
          </a:p>
        </p:txBody>
      </p:sp>
      <p:sp>
        <p:nvSpPr>
          <p:cNvPr id="76882" name="Oval 82">
            <a:extLst>
              <a:ext uri="{FF2B5EF4-FFF2-40B4-BE49-F238E27FC236}">
                <a16:creationId xmlns:a16="http://schemas.microsoft.com/office/drawing/2014/main" id="{33DA7E55-9748-47E7-A77B-0D66D69AAA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83" name="AutoShape 83">
            <a:extLst>
              <a:ext uri="{FF2B5EF4-FFF2-40B4-BE49-F238E27FC236}">
                <a16:creationId xmlns:a16="http://schemas.microsoft.com/office/drawing/2014/main" id="{88CE1B68-9781-4F46-9167-F2026AC3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84" name="AutoShape 84">
            <a:extLst>
              <a:ext uri="{FF2B5EF4-FFF2-40B4-BE49-F238E27FC236}">
                <a16:creationId xmlns:a16="http://schemas.microsoft.com/office/drawing/2014/main" id="{22E0732D-D43E-4072-85ED-2938F74399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85" name="Oval 85">
            <a:extLst>
              <a:ext uri="{FF2B5EF4-FFF2-40B4-BE49-F238E27FC236}">
                <a16:creationId xmlns:a16="http://schemas.microsoft.com/office/drawing/2014/main" id="{29B4D532-3AF7-4179-B695-4E91D71E9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86" name="AutoShape 86">
            <a:extLst>
              <a:ext uri="{FF2B5EF4-FFF2-40B4-BE49-F238E27FC236}">
                <a16:creationId xmlns:a16="http://schemas.microsoft.com/office/drawing/2014/main" id="{7FF689F4-CEEA-4CB6-A82D-C11A68FDB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87" name="AutoShape 87">
            <a:extLst>
              <a:ext uri="{FF2B5EF4-FFF2-40B4-BE49-F238E27FC236}">
                <a16:creationId xmlns:a16="http://schemas.microsoft.com/office/drawing/2014/main" id="{526D09B1-1245-48E5-B0D2-851BAB1C82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88" name="Oval 88">
            <a:extLst>
              <a:ext uri="{FF2B5EF4-FFF2-40B4-BE49-F238E27FC236}">
                <a16:creationId xmlns:a16="http://schemas.microsoft.com/office/drawing/2014/main" id="{008252F0-377E-4A93-AB34-FE034040A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89" name="AutoShape 89">
            <a:extLst>
              <a:ext uri="{FF2B5EF4-FFF2-40B4-BE49-F238E27FC236}">
                <a16:creationId xmlns:a16="http://schemas.microsoft.com/office/drawing/2014/main" id="{EECDBD12-9ED6-491C-8B1B-171A0B6C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90" name="Oval 90">
            <a:extLst>
              <a:ext uri="{FF2B5EF4-FFF2-40B4-BE49-F238E27FC236}">
                <a16:creationId xmlns:a16="http://schemas.microsoft.com/office/drawing/2014/main" id="{13100D86-C5A9-4CC9-8192-F11F34B9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91" name="Oval 91">
            <a:extLst>
              <a:ext uri="{FF2B5EF4-FFF2-40B4-BE49-F238E27FC236}">
                <a16:creationId xmlns:a16="http://schemas.microsoft.com/office/drawing/2014/main" id="{9F35B05E-59E8-43A5-8AD8-8CFDB75BC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92" name="Text Box 92">
            <a:extLst>
              <a:ext uri="{FF2B5EF4-FFF2-40B4-BE49-F238E27FC236}">
                <a16:creationId xmlns:a16="http://schemas.microsoft.com/office/drawing/2014/main" id="{297F3127-894B-49D0-99FC-E0C750A1D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6893" name="AutoShape 9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B766C076-88C7-4A67-89AA-57A61CB62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E40E660-8C37-4D07-AF42-3ACC2346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3022DB7-258D-4FA7-8D62-C7892D89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95C011BE-FA2D-4518-9DF3-61D3F57E6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FE8C9677-CE69-461B-AB88-588D8AD8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F6E0D032-7C48-4339-8911-8282CDBBA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19F3264C-686B-44C8-BAF0-022CCA72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33FC81C5-3AAA-413C-8BB7-30A69C113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7" name="Oval 9">
            <a:extLst>
              <a:ext uri="{FF2B5EF4-FFF2-40B4-BE49-F238E27FC236}">
                <a16:creationId xmlns:a16="http://schemas.microsoft.com/office/drawing/2014/main" id="{C4A26A80-3930-49AC-A7F5-3E940502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F50B8F39-3A75-42A3-92EB-E0F26EF4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5E73644B-22FD-4BEF-A0DA-1EE5EE379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D45CE5E7-AB47-41A5-A46B-C14431F1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658172AE-81CB-4688-8A62-63EB11037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966FFA35-9325-4490-AC9A-3D5DAADE5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63" name="Oval 15">
            <a:extLst>
              <a:ext uri="{FF2B5EF4-FFF2-40B4-BE49-F238E27FC236}">
                <a16:creationId xmlns:a16="http://schemas.microsoft.com/office/drawing/2014/main" id="{6B82078D-F695-45F3-A343-9296D32CE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64" name="Line 16">
            <a:extLst>
              <a:ext uri="{FF2B5EF4-FFF2-40B4-BE49-F238E27FC236}">
                <a16:creationId xmlns:a16="http://schemas.microsoft.com/office/drawing/2014/main" id="{F5B3EEC3-4EC3-4D99-ABA4-105143764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id="{F5650A16-6C6E-4495-AF63-722A93FADD5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78866" name="Text Box 18">
            <a:extLst>
              <a:ext uri="{FF2B5EF4-FFF2-40B4-BE49-F238E27FC236}">
                <a16:creationId xmlns:a16="http://schemas.microsoft.com/office/drawing/2014/main" id="{CB1D3FBE-41CA-49F5-A4E6-A0EF3EE1B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78867" name="Text Box 19">
            <a:extLst>
              <a:ext uri="{FF2B5EF4-FFF2-40B4-BE49-F238E27FC236}">
                <a16:creationId xmlns:a16="http://schemas.microsoft.com/office/drawing/2014/main" id="{28A08F85-FFF9-432C-88F2-BD37F2A6D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id="{F2E67863-0F34-417B-A45D-64433C9A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78869" name="Text Box 21">
            <a:extLst>
              <a:ext uri="{FF2B5EF4-FFF2-40B4-BE49-F238E27FC236}">
                <a16:creationId xmlns:a16="http://schemas.microsoft.com/office/drawing/2014/main" id="{3457D75F-F73A-412B-A20B-8841B53D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78870" name="Text Box 22">
            <a:extLst>
              <a:ext uri="{FF2B5EF4-FFF2-40B4-BE49-F238E27FC236}">
                <a16:creationId xmlns:a16="http://schemas.microsoft.com/office/drawing/2014/main" id="{B87DE41D-C6AC-4FA7-83C3-E736E84F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78871" name="Text Box 23">
            <a:extLst>
              <a:ext uri="{FF2B5EF4-FFF2-40B4-BE49-F238E27FC236}">
                <a16:creationId xmlns:a16="http://schemas.microsoft.com/office/drawing/2014/main" id="{63288443-F012-41EC-BE2B-95D39809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78872" name="Text Box 24">
            <a:extLst>
              <a:ext uri="{FF2B5EF4-FFF2-40B4-BE49-F238E27FC236}">
                <a16:creationId xmlns:a16="http://schemas.microsoft.com/office/drawing/2014/main" id="{EAAAB17F-1D77-438E-AE6F-258991D5E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78873" name="Text Box 25">
            <a:extLst>
              <a:ext uri="{FF2B5EF4-FFF2-40B4-BE49-F238E27FC236}">
                <a16:creationId xmlns:a16="http://schemas.microsoft.com/office/drawing/2014/main" id="{652CB2CA-5C13-4968-82A0-417DC7C5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78874" name="Oval 26">
            <a:extLst>
              <a:ext uri="{FF2B5EF4-FFF2-40B4-BE49-F238E27FC236}">
                <a16:creationId xmlns:a16="http://schemas.microsoft.com/office/drawing/2014/main" id="{D2D4F89E-469C-48F8-886A-FD87B3254A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75" name="Oval 27">
            <a:extLst>
              <a:ext uri="{FF2B5EF4-FFF2-40B4-BE49-F238E27FC236}">
                <a16:creationId xmlns:a16="http://schemas.microsoft.com/office/drawing/2014/main" id="{0BA3C8CF-8C89-47EF-8BE9-65CA6723D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76" name="Oval 28">
            <a:extLst>
              <a:ext uri="{FF2B5EF4-FFF2-40B4-BE49-F238E27FC236}">
                <a16:creationId xmlns:a16="http://schemas.microsoft.com/office/drawing/2014/main" id="{241F88AE-B2AA-4B92-85CD-CC0C3F7F04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77" name="Oval 29">
            <a:extLst>
              <a:ext uri="{FF2B5EF4-FFF2-40B4-BE49-F238E27FC236}">
                <a16:creationId xmlns:a16="http://schemas.microsoft.com/office/drawing/2014/main" id="{F1D2ED06-A6DD-46D2-9315-C2232B770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78" name="Oval 30">
            <a:extLst>
              <a:ext uri="{FF2B5EF4-FFF2-40B4-BE49-F238E27FC236}">
                <a16:creationId xmlns:a16="http://schemas.microsoft.com/office/drawing/2014/main" id="{F08F26C7-5B4E-4F07-9DE6-8769863DEA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79" name="Oval 31">
            <a:extLst>
              <a:ext uri="{FF2B5EF4-FFF2-40B4-BE49-F238E27FC236}">
                <a16:creationId xmlns:a16="http://schemas.microsoft.com/office/drawing/2014/main" id="{59A801F4-78C5-456C-9B93-1504AE940B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80" name="Oval 32">
            <a:extLst>
              <a:ext uri="{FF2B5EF4-FFF2-40B4-BE49-F238E27FC236}">
                <a16:creationId xmlns:a16="http://schemas.microsoft.com/office/drawing/2014/main" id="{326CEC6F-FF3B-4AAF-84B0-D3B46F2927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81" name="Rectangle 33">
            <a:extLst>
              <a:ext uri="{FF2B5EF4-FFF2-40B4-BE49-F238E27FC236}">
                <a16:creationId xmlns:a16="http://schemas.microsoft.com/office/drawing/2014/main" id="{60331C9F-11EA-4B73-86C5-9F66652F8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78882" name="Text Box 34">
            <a:extLst>
              <a:ext uri="{FF2B5EF4-FFF2-40B4-BE49-F238E27FC236}">
                <a16:creationId xmlns:a16="http://schemas.microsoft.com/office/drawing/2014/main" id="{93852CD2-7C18-47DA-B286-7D2D206C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78883" name="Text Box 35">
            <a:extLst>
              <a:ext uri="{FF2B5EF4-FFF2-40B4-BE49-F238E27FC236}">
                <a16:creationId xmlns:a16="http://schemas.microsoft.com/office/drawing/2014/main" id="{AB93E440-8A09-437E-A0F7-FB63C1D4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8884" name="Oval 36">
            <a:extLst>
              <a:ext uri="{FF2B5EF4-FFF2-40B4-BE49-F238E27FC236}">
                <a16:creationId xmlns:a16="http://schemas.microsoft.com/office/drawing/2014/main" id="{E6293048-A123-44B2-8757-667163185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85" name="Oval 37">
            <a:extLst>
              <a:ext uri="{FF2B5EF4-FFF2-40B4-BE49-F238E27FC236}">
                <a16:creationId xmlns:a16="http://schemas.microsoft.com/office/drawing/2014/main" id="{A55EE7AD-FCB9-4AB5-A1AF-D70646363D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86" name="Oval 38">
            <a:extLst>
              <a:ext uri="{FF2B5EF4-FFF2-40B4-BE49-F238E27FC236}">
                <a16:creationId xmlns:a16="http://schemas.microsoft.com/office/drawing/2014/main" id="{797ECD8E-E499-4810-80D3-D1960832CD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87" name="Oval 39">
            <a:extLst>
              <a:ext uri="{FF2B5EF4-FFF2-40B4-BE49-F238E27FC236}">
                <a16:creationId xmlns:a16="http://schemas.microsoft.com/office/drawing/2014/main" id="{FCB428AD-4A79-4B1A-8F49-F61E776A7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88" name="Oval 40">
            <a:extLst>
              <a:ext uri="{FF2B5EF4-FFF2-40B4-BE49-F238E27FC236}">
                <a16:creationId xmlns:a16="http://schemas.microsoft.com/office/drawing/2014/main" id="{D93C8075-66BC-4E22-BC6A-2C2D656127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89" name="Oval 41">
            <a:extLst>
              <a:ext uri="{FF2B5EF4-FFF2-40B4-BE49-F238E27FC236}">
                <a16:creationId xmlns:a16="http://schemas.microsoft.com/office/drawing/2014/main" id="{A69AEE29-B40F-4AB5-904B-E953780BE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0" name="Oval 42">
            <a:extLst>
              <a:ext uri="{FF2B5EF4-FFF2-40B4-BE49-F238E27FC236}">
                <a16:creationId xmlns:a16="http://schemas.microsoft.com/office/drawing/2014/main" id="{E231A351-4235-4425-8253-124DA1B64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1" name="Oval 43">
            <a:extLst>
              <a:ext uri="{FF2B5EF4-FFF2-40B4-BE49-F238E27FC236}">
                <a16:creationId xmlns:a16="http://schemas.microsoft.com/office/drawing/2014/main" id="{35EBD15E-8D1C-49D3-A13B-A2990F7BE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2" name="Oval 44">
            <a:extLst>
              <a:ext uri="{FF2B5EF4-FFF2-40B4-BE49-F238E27FC236}">
                <a16:creationId xmlns:a16="http://schemas.microsoft.com/office/drawing/2014/main" id="{A2C5CD6E-6155-4865-A357-BEDB30C3B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3" name="Oval 45">
            <a:extLst>
              <a:ext uri="{FF2B5EF4-FFF2-40B4-BE49-F238E27FC236}">
                <a16:creationId xmlns:a16="http://schemas.microsoft.com/office/drawing/2014/main" id="{348B2C79-6765-45B7-9887-4ABFE53879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4" name="Oval 46">
            <a:extLst>
              <a:ext uri="{FF2B5EF4-FFF2-40B4-BE49-F238E27FC236}">
                <a16:creationId xmlns:a16="http://schemas.microsoft.com/office/drawing/2014/main" id="{17089599-444D-4710-A6F9-7FCE2CE262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5" name="Oval 47">
            <a:extLst>
              <a:ext uri="{FF2B5EF4-FFF2-40B4-BE49-F238E27FC236}">
                <a16:creationId xmlns:a16="http://schemas.microsoft.com/office/drawing/2014/main" id="{6565A0D4-8B55-468E-BAEB-0433A15B8A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6" name="Oval 48">
            <a:extLst>
              <a:ext uri="{FF2B5EF4-FFF2-40B4-BE49-F238E27FC236}">
                <a16:creationId xmlns:a16="http://schemas.microsoft.com/office/drawing/2014/main" id="{066D3CD2-935A-480C-B3B3-060BFE2956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7" name="Oval 49">
            <a:extLst>
              <a:ext uri="{FF2B5EF4-FFF2-40B4-BE49-F238E27FC236}">
                <a16:creationId xmlns:a16="http://schemas.microsoft.com/office/drawing/2014/main" id="{777D5CD1-B2FC-4A0B-8F35-4D2516EAC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8" name="Oval 50">
            <a:extLst>
              <a:ext uri="{FF2B5EF4-FFF2-40B4-BE49-F238E27FC236}">
                <a16:creationId xmlns:a16="http://schemas.microsoft.com/office/drawing/2014/main" id="{850997F8-9B7F-4312-BC81-E08839ED0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99" name="Oval 51">
            <a:extLst>
              <a:ext uri="{FF2B5EF4-FFF2-40B4-BE49-F238E27FC236}">
                <a16:creationId xmlns:a16="http://schemas.microsoft.com/office/drawing/2014/main" id="{BC9FBDDB-A588-442B-AC0E-299DCDB48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0" name="Oval 52">
            <a:extLst>
              <a:ext uri="{FF2B5EF4-FFF2-40B4-BE49-F238E27FC236}">
                <a16:creationId xmlns:a16="http://schemas.microsoft.com/office/drawing/2014/main" id="{9907ED15-85D1-44CF-8D4E-4FA76F3A7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1" name="Oval 53">
            <a:extLst>
              <a:ext uri="{FF2B5EF4-FFF2-40B4-BE49-F238E27FC236}">
                <a16:creationId xmlns:a16="http://schemas.microsoft.com/office/drawing/2014/main" id="{4F1C393B-F13B-44E6-BB69-2B6941C870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2" name="Oval 54">
            <a:extLst>
              <a:ext uri="{FF2B5EF4-FFF2-40B4-BE49-F238E27FC236}">
                <a16:creationId xmlns:a16="http://schemas.microsoft.com/office/drawing/2014/main" id="{FB82921D-574C-4EE0-870E-56695FD00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3" name="Oval 55">
            <a:extLst>
              <a:ext uri="{FF2B5EF4-FFF2-40B4-BE49-F238E27FC236}">
                <a16:creationId xmlns:a16="http://schemas.microsoft.com/office/drawing/2014/main" id="{66BC0B72-1859-4C23-9378-FB57B82E71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4" name="Oval 56">
            <a:extLst>
              <a:ext uri="{FF2B5EF4-FFF2-40B4-BE49-F238E27FC236}">
                <a16:creationId xmlns:a16="http://schemas.microsoft.com/office/drawing/2014/main" id="{35DF3A0D-4C83-4F49-BF38-92E31D4D2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5" name="Oval 57">
            <a:extLst>
              <a:ext uri="{FF2B5EF4-FFF2-40B4-BE49-F238E27FC236}">
                <a16:creationId xmlns:a16="http://schemas.microsoft.com/office/drawing/2014/main" id="{87190FA9-539F-4472-8EEF-657B48B17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6" name="Oval 58">
            <a:extLst>
              <a:ext uri="{FF2B5EF4-FFF2-40B4-BE49-F238E27FC236}">
                <a16:creationId xmlns:a16="http://schemas.microsoft.com/office/drawing/2014/main" id="{90B2E1D9-2793-4085-9492-A8F5CE34CE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7" name="Oval 59">
            <a:extLst>
              <a:ext uri="{FF2B5EF4-FFF2-40B4-BE49-F238E27FC236}">
                <a16:creationId xmlns:a16="http://schemas.microsoft.com/office/drawing/2014/main" id="{A237C65A-6BF3-4956-8CAA-3295288B2F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8" name="Oval 60">
            <a:extLst>
              <a:ext uri="{FF2B5EF4-FFF2-40B4-BE49-F238E27FC236}">
                <a16:creationId xmlns:a16="http://schemas.microsoft.com/office/drawing/2014/main" id="{371113E2-96E7-486C-A013-2966D698E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09" name="Oval 61">
            <a:extLst>
              <a:ext uri="{FF2B5EF4-FFF2-40B4-BE49-F238E27FC236}">
                <a16:creationId xmlns:a16="http://schemas.microsoft.com/office/drawing/2014/main" id="{817B5DC5-0DBC-44E4-96DF-8D68F53B8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0" name="Oval 62">
            <a:extLst>
              <a:ext uri="{FF2B5EF4-FFF2-40B4-BE49-F238E27FC236}">
                <a16:creationId xmlns:a16="http://schemas.microsoft.com/office/drawing/2014/main" id="{C4839A09-89FF-4D54-BA87-6A7CEC1B1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1" name="Oval 63">
            <a:extLst>
              <a:ext uri="{FF2B5EF4-FFF2-40B4-BE49-F238E27FC236}">
                <a16:creationId xmlns:a16="http://schemas.microsoft.com/office/drawing/2014/main" id="{5F27E240-BDB8-4B3C-8A10-A37F7F40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2" name="Oval 64">
            <a:extLst>
              <a:ext uri="{FF2B5EF4-FFF2-40B4-BE49-F238E27FC236}">
                <a16:creationId xmlns:a16="http://schemas.microsoft.com/office/drawing/2014/main" id="{40AECA41-3EF4-4B88-8B22-B3F0CA35A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3" name="Oval 65">
            <a:extLst>
              <a:ext uri="{FF2B5EF4-FFF2-40B4-BE49-F238E27FC236}">
                <a16:creationId xmlns:a16="http://schemas.microsoft.com/office/drawing/2014/main" id="{29620EB9-CFA2-49E5-BACE-1ACB656D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4" name="Oval 66">
            <a:extLst>
              <a:ext uri="{FF2B5EF4-FFF2-40B4-BE49-F238E27FC236}">
                <a16:creationId xmlns:a16="http://schemas.microsoft.com/office/drawing/2014/main" id="{4BFF1423-7B26-4FC0-924B-343710D1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657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5" name="Oval 67">
            <a:extLst>
              <a:ext uri="{FF2B5EF4-FFF2-40B4-BE49-F238E27FC236}">
                <a16:creationId xmlns:a16="http://schemas.microsoft.com/office/drawing/2014/main" id="{2C420D41-42EA-4291-B62D-4C0BBB6A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6" name="Oval 68">
            <a:extLst>
              <a:ext uri="{FF2B5EF4-FFF2-40B4-BE49-F238E27FC236}">
                <a16:creationId xmlns:a16="http://schemas.microsoft.com/office/drawing/2014/main" id="{37B7485F-2EB0-478B-8309-37077E77C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7" name="Oval 69">
            <a:extLst>
              <a:ext uri="{FF2B5EF4-FFF2-40B4-BE49-F238E27FC236}">
                <a16:creationId xmlns:a16="http://schemas.microsoft.com/office/drawing/2014/main" id="{AC7276BD-2DF8-456D-9BD3-8B70AE03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18" name="Text Box 70">
            <a:extLst>
              <a:ext uri="{FF2B5EF4-FFF2-40B4-BE49-F238E27FC236}">
                <a16:creationId xmlns:a16="http://schemas.microsoft.com/office/drawing/2014/main" id="{38F761FD-955A-4F26-941E-418EDEA4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83288"/>
            <a:ext cx="301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Al = 1s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2p</a:t>
            </a:r>
            <a:r>
              <a:rPr lang="en-US" altLang="en-US" sz="2400" baseline="30000">
                <a:solidFill>
                  <a:srgbClr val="FF0000"/>
                </a:solidFill>
              </a:rPr>
              <a:t>6</a:t>
            </a:r>
            <a:r>
              <a:rPr lang="en-US" altLang="en-US" sz="2400">
                <a:solidFill>
                  <a:srgbClr val="FF0000"/>
                </a:solidFill>
              </a:rPr>
              <a:t>3s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3p</a:t>
            </a:r>
            <a:r>
              <a:rPr lang="en-US" altLang="en-US" sz="24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8919" name="Oval 71">
            <a:extLst>
              <a:ext uri="{FF2B5EF4-FFF2-40B4-BE49-F238E27FC236}">
                <a16:creationId xmlns:a16="http://schemas.microsoft.com/office/drawing/2014/main" id="{940A7401-566A-4B72-B5CF-2908FC344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20" name="AutoShape 72">
            <a:extLst>
              <a:ext uri="{FF2B5EF4-FFF2-40B4-BE49-F238E27FC236}">
                <a16:creationId xmlns:a16="http://schemas.microsoft.com/office/drawing/2014/main" id="{510F0B36-C321-4B86-91EF-F85F5E0A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21" name="AutoShape 73">
            <a:extLst>
              <a:ext uri="{FF2B5EF4-FFF2-40B4-BE49-F238E27FC236}">
                <a16:creationId xmlns:a16="http://schemas.microsoft.com/office/drawing/2014/main" id="{E74D8688-4E89-4C54-B8DA-2211C56E3D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922" name="Oval 74">
            <a:extLst>
              <a:ext uri="{FF2B5EF4-FFF2-40B4-BE49-F238E27FC236}">
                <a16:creationId xmlns:a16="http://schemas.microsoft.com/office/drawing/2014/main" id="{2E5BE651-0661-41DC-8419-6B55CD2AF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23" name="AutoShape 75">
            <a:extLst>
              <a:ext uri="{FF2B5EF4-FFF2-40B4-BE49-F238E27FC236}">
                <a16:creationId xmlns:a16="http://schemas.microsoft.com/office/drawing/2014/main" id="{C2685BEC-80C2-4302-8B15-2AD00530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24" name="AutoShape 76">
            <a:extLst>
              <a:ext uri="{FF2B5EF4-FFF2-40B4-BE49-F238E27FC236}">
                <a16:creationId xmlns:a16="http://schemas.microsoft.com/office/drawing/2014/main" id="{C2344FD6-EE70-4682-8BC6-DB1711D80D7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925" name="Text Box 77">
            <a:extLst>
              <a:ext uri="{FF2B5EF4-FFF2-40B4-BE49-F238E27FC236}">
                <a16:creationId xmlns:a16="http://schemas.microsoft.com/office/drawing/2014/main" id="{304B1B26-F552-4BA9-A002-B170F8FE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344488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Aluminum</a:t>
            </a:r>
          </a:p>
        </p:txBody>
      </p:sp>
      <p:sp>
        <p:nvSpPr>
          <p:cNvPr id="78926" name="Oval 78">
            <a:extLst>
              <a:ext uri="{FF2B5EF4-FFF2-40B4-BE49-F238E27FC236}">
                <a16:creationId xmlns:a16="http://schemas.microsoft.com/office/drawing/2014/main" id="{1037203A-09D4-44FD-81CD-BDAE32E5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27" name="Oval 79">
            <a:extLst>
              <a:ext uri="{FF2B5EF4-FFF2-40B4-BE49-F238E27FC236}">
                <a16:creationId xmlns:a16="http://schemas.microsoft.com/office/drawing/2014/main" id="{B5C30BB9-1AA0-4A93-B48D-FB4409CC0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28" name="Oval 80">
            <a:extLst>
              <a:ext uri="{FF2B5EF4-FFF2-40B4-BE49-F238E27FC236}">
                <a16:creationId xmlns:a16="http://schemas.microsoft.com/office/drawing/2014/main" id="{27AFA360-0186-4330-A38C-D3EEB09C5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29" name="Oval 81">
            <a:extLst>
              <a:ext uri="{FF2B5EF4-FFF2-40B4-BE49-F238E27FC236}">
                <a16:creationId xmlns:a16="http://schemas.microsoft.com/office/drawing/2014/main" id="{5CF7F848-B757-4AD7-8434-81AF5A5F2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886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0" name="Oval 82">
            <a:extLst>
              <a:ext uri="{FF2B5EF4-FFF2-40B4-BE49-F238E27FC236}">
                <a16:creationId xmlns:a16="http://schemas.microsoft.com/office/drawing/2014/main" id="{BD591A2B-0C80-483C-8C3A-71419C18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1" name="Oval 83">
            <a:extLst>
              <a:ext uri="{FF2B5EF4-FFF2-40B4-BE49-F238E27FC236}">
                <a16:creationId xmlns:a16="http://schemas.microsoft.com/office/drawing/2014/main" id="{456F70B0-321C-4C89-8E1A-25142F63A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2" name="Oval 84">
            <a:extLst>
              <a:ext uri="{FF2B5EF4-FFF2-40B4-BE49-F238E27FC236}">
                <a16:creationId xmlns:a16="http://schemas.microsoft.com/office/drawing/2014/main" id="{87D6DE29-78C5-43C9-9D9C-A02E80F7C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3" name="AutoShape 85">
            <a:extLst>
              <a:ext uri="{FF2B5EF4-FFF2-40B4-BE49-F238E27FC236}">
                <a16:creationId xmlns:a16="http://schemas.microsoft.com/office/drawing/2014/main" id="{1A7997E1-2E8A-4957-849A-9272B3B2A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4" name="AutoShape 86">
            <a:extLst>
              <a:ext uri="{FF2B5EF4-FFF2-40B4-BE49-F238E27FC236}">
                <a16:creationId xmlns:a16="http://schemas.microsoft.com/office/drawing/2014/main" id="{A09AE400-9D85-42AB-BF0D-7C9787EDA0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935" name="Oval 87">
            <a:extLst>
              <a:ext uri="{FF2B5EF4-FFF2-40B4-BE49-F238E27FC236}">
                <a16:creationId xmlns:a16="http://schemas.microsoft.com/office/drawing/2014/main" id="{753AEB02-EC56-410B-90C3-04DFF9FD3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6" name="AutoShape 88">
            <a:extLst>
              <a:ext uri="{FF2B5EF4-FFF2-40B4-BE49-F238E27FC236}">
                <a16:creationId xmlns:a16="http://schemas.microsoft.com/office/drawing/2014/main" id="{20E13B02-4DA2-4A92-86E2-BCBE526E0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7" name="AutoShape 89">
            <a:extLst>
              <a:ext uri="{FF2B5EF4-FFF2-40B4-BE49-F238E27FC236}">
                <a16:creationId xmlns:a16="http://schemas.microsoft.com/office/drawing/2014/main" id="{EAC32804-9788-4339-9BFD-92E814591D6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938" name="Oval 90">
            <a:extLst>
              <a:ext uri="{FF2B5EF4-FFF2-40B4-BE49-F238E27FC236}">
                <a16:creationId xmlns:a16="http://schemas.microsoft.com/office/drawing/2014/main" id="{7AF5BD14-9A97-45C3-B51C-7A339EFD6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39" name="AutoShape 91">
            <a:extLst>
              <a:ext uri="{FF2B5EF4-FFF2-40B4-BE49-F238E27FC236}">
                <a16:creationId xmlns:a16="http://schemas.microsoft.com/office/drawing/2014/main" id="{D948DC1B-9083-47A3-87DF-2F413B864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40" name="AutoShape 92">
            <a:extLst>
              <a:ext uri="{FF2B5EF4-FFF2-40B4-BE49-F238E27FC236}">
                <a16:creationId xmlns:a16="http://schemas.microsoft.com/office/drawing/2014/main" id="{F543D96C-D5C1-473E-8379-8B38EB2C61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941" name="Oval 93">
            <a:extLst>
              <a:ext uri="{FF2B5EF4-FFF2-40B4-BE49-F238E27FC236}">
                <a16:creationId xmlns:a16="http://schemas.microsoft.com/office/drawing/2014/main" id="{DCAE39F0-1C40-4813-97EB-2029D6D6FF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42" name="AutoShape 94">
            <a:extLst>
              <a:ext uri="{FF2B5EF4-FFF2-40B4-BE49-F238E27FC236}">
                <a16:creationId xmlns:a16="http://schemas.microsoft.com/office/drawing/2014/main" id="{347E2522-0393-450A-89E9-B868F15C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43" name="Oval 95">
            <a:extLst>
              <a:ext uri="{FF2B5EF4-FFF2-40B4-BE49-F238E27FC236}">
                <a16:creationId xmlns:a16="http://schemas.microsoft.com/office/drawing/2014/main" id="{3F035406-6AB9-4824-81EF-CB5714F623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44" name="Oval 96">
            <a:extLst>
              <a:ext uri="{FF2B5EF4-FFF2-40B4-BE49-F238E27FC236}">
                <a16:creationId xmlns:a16="http://schemas.microsoft.com/office/drawing/2014/main" id="{3510E97E-EFE1-4C17-9770-82C534F12F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45" name="Oval 97">
            <a:extLst>
              <a:ext uri="{FF2B5EF4-FFF2-40B4-BE49-F238E27FC236}">
                <a16:creationId xmlns:a16="http://schemas.microsoft.com/office/drawing/2014/main" id="{F740CEA3-1279-47A8-A90B-F8DEF9D99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46" name="AutoShape 98">
            <a:extLst>
              <a:ext uri="{FF2B5EF4-FFF2-40B4-BE49-F238E27FC236}">
                <a16:creationId xmlns:a16="http://schemas.microsoft.com/office/drawing/2014/main" id="{ED1D1DFF-0517-40B5-B667-5D99C2162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947" name="AutoShape 99">
            <a:extLst>
              <a:ext uri="{FF2B5EF4-FFF2-40B4-BE49-F238E27FC236}">
                <a16:creationId xmlns:a16="http://schemas.microsoft.com/office/drawing/2014/main" id="{1AA4758B-8CBB-47BD-82DF-BAB104AA00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948" name="Text Box 100">
            <a:extLst>
              <a:ext uri="{FF2B5EF4-FFF2-40B4-BE49-F238E27FC236}">
                <a16:creationId xmlns:a16="http://schemas.microsoft.com/office/drawing/2014/main" id="{B484B7F9-AE74-4249-9952-EFBEFA51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8949" name="AutoShape 10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6827009B-493D-4810-9067-E01ED6BA8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5A9450C-1845-4BEC-9468-AD8E51F22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5D848E4-6C86-44C4-8D7E-265530D5A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0BFE852E-8B49-4ADA-9EBC-6DC054D7C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50D94219-0FFA-4C64-9CB7-D1EE4385D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5AB372F6-D74A-4EEC-89AB-B854D1AC4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47DF5ECE-82D5-4E7B-ADEB-06A80FCA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7BE1DD80-74B9-45B3-AFF0-4B96C2F0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5" name="Oval 9">
            <a:extLst>
              <a:ext uri="{FF2B5EF4-FFF2-40B4-BE49-F238E27FC236}">
                <a16:creationId xmlns:a16="http://schemas.microsoft.com/office/drawing/2014/main" id="{9BAD2688-6541-424B-B432-0E299466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6" name="Oval 10">
            <a:extLst>
              <a:ext uri="{FF2B5EF4-FFF2-40B4-BE49-F238E27FC236}">
                <a16:creationId xmlns:a16="http://schemas.microsoft.com/office/drawing/2014/main" id="{997CB3F0-28A7-4211-80C4-A6D33E97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7" name="Oval 11">
            <a:extLst>
              <a:ext uri="{FF2B5EF4-FFF2-40B4-BE49-F238E27FC236}">
                <a16:creationId xmlns:a16="http://schemas.microsoft.com/office/drawing/2014/main" id="{89B955F7-1340-449F-A4CF-97074CCB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8" name="Oval 12">
            <a:extLst>
              <a:ext uri="{FF2B5EF4-FFF2-40B4-BE49-F238E27FC236}">
                <a16:creationId xmlns:a16="http://schemas.microsoft.com/office/drawing/2014/main" id="{4D6605D0-23DE-4FC6-B7C9-B9510C786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9" name="Oval 13">
            <a:extLst>
              <a:ext uri="{FF2B5EF4-FFF2-40B4-BE49-F238E27FC236}">
                <a16:creationId xmlns:a16="http://schemas.microsoft.com/office/drawing/2014/main" id="{47F4465C-35DB-402A-9055-768FC043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10" name="Oval 14">
            <a:extLst>
              <a:ext uri="{FF2B5EF4-FFF2-40B4-BE49-F238E27FC236}">
                <a16:creationId xmlns:a16="http://schemas.microsoft.com/office/drawing/2014/main" id="{F76680AD-1A1E-4275-87CB-F1279FDC8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11" name="Oval 15">
            <a:extLst>
              <a:ext uri="{FF2B5EF4-FFF2-40B4-BE49-F238E27FC236}">
                <a16:creationId xmlns:a16="http://schemas.microsoft.com/office/drawing/2014/main" id="{B6AB68B9-AE8A-4BDB-8C1B-90B439CD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12" name="Line 16">
            <a:extLst>
              <a:ext uri="{FF2B5EF4-FFF2-40B4-BE49-F238E27FC236}">
                <a16:creationId xmlns:a16="http://schemas.microsoft.com/office/drawing/2014/main" id="{58C3B87E-E752-475F-9703-92368A49E5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13" name="Text Box 17">
            <a:extLst>
              <a:ext uri="{FF2B5EF4-FFF2-40B4-BE49-F238E27FC236}">
                <a16:creationId xmlns:a16="http://schemas.microsoft.com/office/drawing/2014/main" id="{BDDC572C-2273-46BB-981C-D18DB3D942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80914" name="Text Box 18">
            <a:extLst>
              <a:ext uri="{FF2B5EF4-FFF2-40B4-BE49-F238E27FC236}">
                <a16:creationId xmlns:a16="http://schemas.microsoft.com/office/drawing/2014/main" id="{51CE97BD-0A99-47D6-83F9-5AD63357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80915" name="Text Box 19">
            <a:extLst>
              <a:ext uri="{FF2B5EF4-FFF2-40B4-BE49-F238E27FC236}">
                <a16:creationId xmlns:a16="http://schemas.microsoft.com/office/drawing/2014/main" id="{329478D6-B352-4D6A-9C69-88FA4F3E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80916" name="Text Box 20">
            <a:extLst>
              <a:ext uri="{FF2B5EF4-FFF2-40B4-BE49-F238E27FC236}">
                <a16:creationId xmlns:a16="http://schemas.microsoft.com/office/drawing/2014/main" id="{635934B5-6115-45EF-9937-C5F07A060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0AE65EF1-F491-4EE0-BC3C-FE8A62CA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80918" name="Text Box 22">
            <a:extLst>
              <a:ext uri="{FF2B5EF4-FFF2-40B4-BE49-F238E27FC236}">
                <a16:creationId xmlns:a16="http://schemas.microsoft.com/office/drawing/2014/main" id="{5966A1E6-7617-405B-B552-AD4B1CFB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80919" name="Text Box 23">
            <a:extLst>
              <a:ext uri="{FF2B5EF4-FFF2-40B4-BE49-F238E27FC236}">
                <a16:creationId xmlns:a16="http://schemas.microsoft.com/office/drawing/2014/main" id="{549B259B-D24A-489A-A765-BC170E30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80920" name="Text Box 24">
            <a:extLst>
              <a:ext uri="{FF2B5EF4-FFF2-40B4-BE49-F238E27FC236}">
                <a16:creationId xmlns:a16="http://schemas.microsoft.com/office/drawing/2014/main" id="{4BAD07D2-DB9E-4811-9CA8-AAECF8ED5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80921" name="Oval 25">
            <a:extLst>
              <a:ext uri="{FF2B5EF4-FFF2-40B4-BE49-F238E27FC236}">
                <a16:creationId xmlns:a16="http://schemas.microsoft.com/office/drawing/2014/main" id="{8FA557E9-99C4-4DED-A2FB-0B9FA37FB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1676400"/>
            <a:ext cx="3200400" cy="3200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2" name="Oval 26">
            <a:extLst>
              <a:ext uri="{FF2B5EF4-FFF2-40B4-BE49-F238E27FC236}">
                <a16:creationId xmlns:a16="http://schemas.microsoft.com/office/drawing/2014/main" id="{2E4490AA-009C-481D-9978-B8637010C7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9975" y="1933575"/>
            <a:ext cx="2649538" cy="264953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3" name="Oval 27">
            <a:extLst>
              <a:ext uri="{FF2B5EF4-FFF2-40B4-BE49-F238E27FC236}">
                <a16:creationId xmlns:a16="http://schemas.microsoft.com/office/drawing/2014/main" id="{527BD3BE-AA59-4715-8ED5-7BF651474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4" y="2252664"/>
            <a:ext cx="2027237" cy="202723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4" name="Oval 28">
            <a:extLst>
              <a:ext uri="{FF2B5EF4-FFF2-40B4-BE49-F238E27FC236}">
                <a16:creationId xmlns:a16="http://schemas.microsoft.com/office/drawing/2014/main" id="{D4FABD73-74BD-4859-861F-95B8E9490F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0839" y="2484439"/>
            <a:ext cx="1614487" cy="16144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5" name="Oval 29">
            <a:extLst>
              <a:ext uri="{FF2B5EF4-FFF2-40B4-BE49-F238E27FC236}">
                <a16:creationId xmlns:a16="http://schemas.microsoft.com/office/drawing/2014/main" id="{F630DDBC-15E4-4C0E-B308-FFE85A6353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350" y="2647950"/>
            <a:ext cx="1296988" cy="1296988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6" name="Oval 30">
            <a:extLst>
              <a:ext uri="{FF2B5EF4-FFF2-40B4-BE49-F238E27FC236}">
                <a16:creationId xmlns:a16="http://schemas.microsoft.com/office/drawing/2014/main" id="{51377ED7-01D1-4D76-9259-D8BC0A62E1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351" y="2774951"/>
            <a:ext cx="1031875" cy="103187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7" name="Oval 31">
            <a:extLst>
              <a:ext uri="{FF2B5EF4-FFF2-40B4-BE49-F238E27FC236}">
                <a16:creationId xmlns:a16="http://schemas.microsoft.com/office/drawing/2014/main" id="{246CDC33-A946-47DC-9F7F-84414259A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2176" y="3025776"/>
            <a:ext cx="517525" cy="517525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8" name="Rectangle 32">
            <a:extLst>
              <a:ext uri="{FF2B5EF4-FFF2-40B4-BE49-F238E27FC236}">
                <a16:creationId xmlns:a16="http://schemas.microsoft.com/office/drawing/2014/main" id="{894C3832-E70F-4B8F-AC9B-D744DE83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80929" name="Text Box 33">
            <a:extLst>
              <a:ext uri="{FF2B5EF4-FFF2-40B4-BE49-F238E27FC236}">
                <a16:creationId xmlns:a16="http://schemas.microsoft.com/office/drawing/2014/main" id="{C63AACEA-8FDC-4B4B-8C16-65B42ADD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80930" name="Text Box 34">
            <a:extLst>
              <a:ext uri="{FF2B5EF4-FFF2-40B4-BE49-F238E27FC236}">
                <a16:creationId xmlns:a16="http://schemas.microsoft.com/office/drawing/2014/main" id="{334E96A9-D583-4B2F-AD27-908C0F4F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4" y="3157539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80931" name="Oval 35">
            <a:extLst>
              <a:ext uri="{FF2B5EF4-FFF2-40B4-BE49-F238E27FC236}">
                <a16:creationId xmlns:a16="http://schemas.microsoft.com/office/drawing/2014/main" id="{CC2F09E6-6222-4D96-8A9F-7A078162F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2" name="Oval 36">
            <a:extLst>
              <a:ext uri="{FF2B5EF4-FFF2-40B4-BE49-F238E27FC236}">
                <a16:creationId xmlns:a16="http://schemas.microsoft.com/office/drawing/2014/main" id="{B9FBD5A1-9573-4BE5-85DB-73F5C4209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3" name="Oval 37">
            <a:extLst>
              <a:ext uri="{FF2B5EF4-FFF2-40B4-BE49-F238E27FC236}">
                <a16:creationId xmlns:a16="http://schemas.microsoft.com/office/drawing/2014/main" id="{63CD68FB-E518-4066-AA79-0343C233B1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4" name="Oval 38">
            <a:extLst>
              <a:ext uri="{FF2B5EF4-FFF2-40B4-BE49-F238E27FC236}">
                <a16:creationId xmlns:a16="http://schemas.microsoft.com/office/drawing/2014/main" id="{7504828C-1499-4B62-AC8C-60C69E002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5" name="Oval 39">
            <a:extLst>
              <a:ext uri="{FF2B5EF4-FFF2-40B4-BE49-F238E27FC236}">
                <a16:creationId xmlns:a16="http://schemas.microsoft.com/office/drawing/2014/main" id="{728EAC63-E2F4-4AD3-B471-1356A5435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6" name="Oval 40">
            <a:extLst>
              <a:ext uri="{FF2B5EF4-FFF2-40B4-BE49-F238E27FC236}">
                <a16:creationId xmlns:a16="http://schemas.microsoft.com/office/drawing/2014/main" id="{A9131F89-DFCF-4EB6-B917-4892E1BD99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7" name="Oval 41">
            <a:extLst>
              <a:ext uri="{FF2B5EF4-FFF2-40B4-BE49-F238E27FC236}">
                <a16:creationId xmlns:a16="http://schemas.microsoft.com/office/drawing/2014/main" id="{A04C2AAD-29EB-4D39-8C65-19A008101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8" name="Oval 42">
            <a:extLst>
              <a:ext uri="{FF2B5EF4-FFF2-40B4-BE49-F238E27FC236}">
                <a16:creationId xmlns:a16="http://schemas.microsoft.com/office/drawing/2014/main" id="{B8534770-9FEC-4678-B276-3440A7101E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39" name="Oval 43">
            <a:extLst>
              <a:ext uri="{FF2B5EF4-FFF2-40B4-BE49-F238E27FC236}">
                <a16:creationId xmlns:a16="http://schemas.microsoft.com/office/drawing/2014/main" id="{2B4BC7B4-D2DC-4905-A6DA-7109E4C7FB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0" name="Oval 44">
            <a:extLst>
              <a:ext uri="{FF2B5EF4-FFF2-40B4-BE49-F238E27FC236}">
                <a16:creationId xmlns:a16="http://schemas.microsoft.com/office/drawing/2014/main" id="{4BBCA6A7-1EC5-4B29-B9DA-10EE162FA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1" name="Oval 45">
            <a:extLst>
              <a:ext uri="{FF2B5EF4-FFF2-40B4-BE49-F238E27FC236}">
                <a16:creationId xmlns:a16="http://schemas.microsoft.com/office/drawing/2014/main" id="{00C1F8FC-0E2C-4FC2-B28A-3F3D78886A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2" name="Oval 46">
            <a:extLst>
              <a:ext uri="{FF2B5EF4-FFF2-40B4-BE49-F238E27FC236}">
                <a16:creationId xmlns:a16="http://schemas.microsoft.com/office/drawing/2014/main" id="{BC277C36-CA57-4D28-930C-0828BCF85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3" name="Oval 47">
            <a:extLst>
              <a:ext uri="{FF2B5EF4-FFF2-40B4-BE49-F238E27FC236}">
                <a16:creationId xmlns:a16="http://schemas.microsoft.com/office/drawing/2014/main" id="{A62BC852-8677-4FC0-8192-B86A49839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4" name="Oval 48">
            <a:extLst>
              <a:ext uri="{FF2B5EF4-FFF2-40B4-BE49-F238E27FC236}">
                <a16:creationId xmlns:a16="http://schemas.microsoft.com/office/drawing/2014/main" id="{095695CE-6DB6-4512-A1A8-308A12AF0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5" name="Oval 49">
            <a:extLst>
              <a:ext uri="{FF2B5EF4-FFF2-40B4-BE49-F238E27FC236}">
                <a16:creationId xmlns:a16="http://schemas.microsoft.com/office/drawing/2014/main" id="{29F9414A-A9BF-476E-9E5C-CF4FE8D60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6" name="Oval 50">
            <a:extLst>
              <a:ext uri="{FF2B5EF4-FFF2-40B4-BE49-F238E27FC236}">
                <a16:creationId xmlns:a16="http://schemas.microsoft.com/office/drawing/2014/main" id="{26B90A99-43B2-4FBC-B5F0-C69C92A93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7" name="Oval 51">
            <a:extLst>
              <a:ext uri="{FF2B5EF4-FFF2-40B4-BE49-F238E27FC236}">
                <a16:creationId xmlns:a16="http://schemas.microsoft.com/office/drawing/2014/main" id="{741FB3B6-DE64-4A72-8112-259933C67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8" name="Oval 52">
            <a:extLst>
              <a:ext uri="{FF2B5EF4-FFF2-40B4-BE49-F238E27FC236}">
                <a16:creationId xmlns:a16="http://schemas.microsoft.com/office/drawing/2014/main" id="{3624D380-611F-4CC9-A1B1-408F7E77A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49" name="Oval 53">
            <a:extLst>
              <a:ext uri="{FF2B5EF4-FFF2-40B4-BE49-F238E27FC236}">
                <a16:creationId xmlns:a16="http://schemas.microsoft.com/office/drawing/2014/main" id="{8540FE45-EF8A-4FFB-8945-2DDFB06C82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0" name="Oval 54">
            <a:extLst>
              <a:ext uri="{FF2B5EF4-FFF2-40B4-BE49-F238E27FC236}">
                <a16:creationId xmlns:a16="http://schemas.microsoft.com/office/drawing/2014/main" id="{E2B27622-E880-4B97-898C-58A6EECA3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1" name="Oval 55">
            <a:extLst>
              <a:ext uri="{FF2B5EF4-FFF2-40B4-BE49-F238E27FC236}">
                <a16:creationId xmlns:a16="http://schemas.microsoft.com/office/drawing/2014/main" id="{875DAC6F-DEE0-4A23-9DD0-AD55669F02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2" name="Oval 56">
            <a:extLst>
              <a:ext uri="{FF2B5EF4-FFF2-40B4-BE49-F238E27FC236}">
                <a16:creationId xmlns:a16="http://schemas.microsoft.com/office/drawing/2014/main" id="{D40E950C-1E3F-4D9E-B237-0EB5315FA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3" name="Oval 57">
            <a:extLst>
              <a:ext uri="{FF2B5EF4-FFF2-40B4-BE49-F238E27FC236}">
                <a16:creationId xmlns:a16="http://schemas.microsoft.com/office/drawing/2014/main" id="{A5482A14-1449-483B-8B08-04E41426C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4" name="Oval 58">
            <a:extLst>
              <a:ext uri="{FF2B5EF4-FFF2-40B4-BE49-F238E27FC236}">
                <a16:creationId xmlns:a16="http://schemas.microsoft.com/office/drawing/2014/main" id="{E55DE49C-E4B1-448B-B432-6CEF311142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5" name="Oval 59">
            <a:extLst>
              <a:ext uri="{FF2B5EF4-FFF2-40B4-BE49-F238E27FC236}">
                <a16:creationId xmlns:a16="http://schemas.microsoft.com/office/drawing/2014/main" id="{C976FE29-0C94-475E-B768-338AC25C02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6" name="Oval 60">
            <a:extLst>
              <a:ext uri="{FF2B5EF4-FFF2-40B4-BE49-F238E27FC236}">
                <a16:creationId xmlns:a16="http://schemas.microsoft.com/office/drawing/2014/main" id="{1118ED77-2AE4-4E36-B258-7960E44408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7" name="Oval 61">
            <a:extLst>
              <a:ext uri="{FF2B5EF4-FFF2-40B4-BE49-F238E27FC236}">
                <a16:creationId xmlns:a16="http://schemas.microsoft.com/office/drawing/2014/main" id="{DCB68243-7D4F-4C2F-B8BE-3FB459326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8" name="Oval 62">
            <a:extLst>
              <a:ext uri="{FF2B5EF4-FFF2-40B4-BE49-F238E27FC236}">
                <a16:creationId xmlns:a16="http://schemas.microsoft.com/office/drawing/2014/main" id="{ECE7ADFC-82D2-4FE6-9532-9B33D23F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59" name="Oval 63">
            <a:extLst>
              <a:ext uri="{FF2B5EF4-FFF2-40B4-BE49-F238E27FC236}">
                <a16:creationId xmlns:a16="http://schemas.microsoft.com/office/drawing/2014/main" id="{1D1B97BC-A33F-4D15-8865-9BC1A545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971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0" name="Oval 64">
            <a:extLst>
              <a:ext uri="{FF2B5EF4-FFF2-40B4-BE49-F238E27FC236}">
                <a16:creationId xmlns:a16="http://schemas.microsoft.com/office/drawing/2014/main" id="{032DB0AE-66D2-46B1-845E-EC42DA1B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505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1" name="Oval 65">
            <a:extLst>
              <a:ext uri="{FF2B5EF4-FFF2-40B4-BE49-F238E27FC236}">
                <a16:creationId xmlns:a16="http://schemas.microsoft.com/office/drawing/2014/main" id="{4706B5B3-4F5B-4ABA-9A0E-D826FDB3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657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2" name="Oval 66">
            <a:extLst>
              <a:ext uri="{FF2B5EF4-FFF2-40B4-BE49-F238E27FC236}">
                <a16:creationId xmlns:a16="http://schemas.microsoft.com/office/drawing/2014/main" id="{AD25F73B-16B4-498F-B200-59026998E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3" name="Oval 67">
            <a:extLst>
              <a:ext uri="{FF2B5EF4-FFF2-40B4-BE49-F238E27FC236}">
                <a16:creationId xmlns:a16="http://schemas.microsoft.com/office/drawing/2014/main" id="{159181F5-F046-46CE-9ECA-106C6AE3F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200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4" name="Oval 68">
            <a:extLst>
              <a:ext uri="{FF2B5EF4-FFF2-40B4-BE49-F238E27FC236}">
                <a16:creationId xmlns:a16="http://schemas.microsoft.com/office/drawing/2014/main" id="{0C26A253-AA9D-499D-951A-C854F06A9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048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5" name="Text Box 69">
            <a:extLst>
              <a:ext uri="{FF2B5EF4-FFF2-40B4-BE49-F238E27FC236}">
                <a16:creationId xmlns:a16="http://schemas.microsoft.com/office/drawing/2014/main" id="{62B1D0D3-9B81-4527-AB9B-76279A83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5983288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Ar = 1s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2p</a:t>
            </a:r>
            <a:r>
              <a:rPr lang="en-US" altLang="en-US" sz="2400" baseline="30000">
                <a:solidFill>
                  <a:srgbClr val="FF0000"/>
                </a:solidFill>
              </a:rPr>
              <a:t>6</a:t>
            </a:r>
            <a:r>
              <a:rPr lang="en-US" altLang="en-US" sz="2400">
                <a:solidFill>
                  <a:srgbClr val="FF0000"/>
                </a:solidFill>
              </a:rPr>
              <a:t>3s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3p</a:t>
            </a:r>
            <a:r>
              <a:rPr lang="en-US" altLang="en-US" sz="2400" baseline="30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0966" name="Oval 70">
            <a:extLst>
              <a:ext uri="{FF2B5EF4-FFF2-40B4-BE49-F238E27FC236}">
                <a16:creationId xmlns:a16="http://schemas.microsoft.com/office/drawing/2014/main" id="{28B5B64F-3AD6-4CFE-B828-06BD744A98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7" name="AutoShape 71">
            <a:extLst>
              <a:ext uri="{FF2B5EF4-FFF2-40B4-BE49-F238E27FC236}">
                <a16:creationId xmlns:a16="http://schemas.microsoft.com/office/drawing/2014/main" id="{550038F5-4AD8-4E25-B077-EBCA6B73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68" name="AutoShape 72">
            <a:extLst>
              <a:ext uri="{FF2B5EF4-FFF2-40B4-BE49-F238E27FC236}">
                <a16:creationId xmlns:a16="http://schemas.microsoft.com/office/drawing/2014/main" id="{32B263C6-10B1-44A9-8777-5437B5A1191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69" name="Oval 73">
            <a:extLst>
              <a:ext uri="{FF2B5EF4-FFF2-40B4-BE49-F238E27FC236}">
                <a16:creationId xmlns:a16="http://schemas.microsoft.com/office/drawing/2014/main" id="{74D69587-3777-4026-B084-2E9D5319E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70" name="AutoShape 74">
            <a:extLst>
              <a:ext uri="{FF2B5EF4-FFF2-40B4-BE49-F238E27FC236}">
                <a16:creationId xmlns:a16="http://schemas.microsoft.com/office/drawing/2014/main" id="{2CF0BE3B-8356-43F1-AFE7-DC9674DE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71" name="AutoShape 75">
            <a:extLst>
              <a:ext uri="{FF2B5EF4-FFF2-40B4-BE49-F238E27FC236}">
                <a16:creationId xmlns:a16="http://schemas.microsoft.com/office/drawing/2014/main" id="{FE9D921C-E528-4FBE-B58B-D1316620999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72" name="Text Box 76">
            <a:extLst>
              <a:ext uri="{FF2B5EF4-FFF2-40B4-BE49-F238E27FC236}">
                <a16:creationId xmlns:a16="http://schemas.microsoft.com/office/drawing/2014/main" id="{3985D4EF-1ADA-4726-AD36-3BF697362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80973" name="Text Box 77">
            <a:extLst>
              <a:ext uri="{FF2B5EF4-FFF2-40B4-BE49-F238E27FC236}">
                <a16:creationId xmlns:a16="http://schemas.microsoft.com/office/drawing/2014/main" id="{78AB64F9-2B46-4753-BB67-6F324054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4" y="344488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Argon</a:t>
            </a:r>
          </a:p>
        </p:txBody>
      </p:sp>
      <p:sp>
        <p:nvSpPr>
          <p:cNvPr id="80974" name="Oval 78">
            <a:extLst>
              <a:ext uri="{FF2B5EF4-FFF2-40B4-BE49-F238E27FC236}">
                <a16:creationId xmlns:a16="http://schemas.microsoft.com/office/drawing/2014/main" id="{5218304B-0929-44C4-9C97-8F4D9C50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75" name="Oval 79">
            <a:extLst>
              <a:ext uri="{FF2B5EF4-FFF2-40B4-BE49-F238E27FC236}">
                <a16:creationId xmlns:a16="http://schemas.microsoft.com/office/drawing/2014/main" id="{DD59769A-3469-427F-A493-3EB676D45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76" name="Oval 80">
            <a:extLst>
              <a:ext uri="{FF2B5EF4-FFF2-40B4-BE49-F238E27FC236}">
                <a16:creationId xmlns:a16="http://schemas.microsoft.com/office/drawing/2014/main" id="{E4E342CB-C176-4FED-B3BE-F59BA88F0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6670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77" name="Oval 81">
            <a:extLst>
              <a:ext uri="{FF2B5EF4-FFF2-40B4-BE49-F238E27FC236}">
                <a16:creationId xmlns:a16="http://schemas.microsoft.com/office/drawing/2014/main" id="{94030434-4470-4C8D-9A99-370A9DBA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819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78" name="Oval 82">
            <a:extLst>
              <a:ext uri="{FF2B5EF4-FFF2-40B4-BE49-F238E27FC236}">
                <a16:creationId xmlns:a16="http://schemas.microsoft.com/office/drawing/2014/main" id="{8A7EF52E-4C17-4182-8E84-CE0E2A83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886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79" name="Oval 83">
            <a:extLst>
              <a:ext uri="{FF2B5EF4-FFF2-40B4-BE49-F238E27FC236}">
                <a16:creationId xmlns:a16="http://schemas.microsoft.com/office/drawing/2014/main" id="{E7F8AE1F-728B-4D85-A5E3-4515D4C2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0" name="Oval 84">
            <a:extLst>
              <a:ext uri="{FF2B5EF4-FFF2-40B4-BE49-F238E27FC236}">
                <a16:creationId xmlns:a16="http://schemas.microsoft.com/office/drawing/2014/main" id="{64A75F0F-66F9-4507-80CB-4AC58B1D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5814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1" name="Oval 85">
            <a:extLst>
              <a:ext uri="{FF2B5EF4-FFF2-40B4-BE49-F238E27FC236}">
                <a16:creationId xmlns:a16="http://schemas.microsoft.com/office/drawing/2014/main" id="{08C960DF-9CD3-4593-A009-17CA96A28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7338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2" name="Oval 86">
            <a:extLst>
              <a:ext uri="{FF2B5EF4-FFF2-40B4-BE49-F238E27FC236}">
                <a16:creationId xmlns:a16="http://schemas.microsoft.com/office/drawing/2014/main" id="{496E7394-746A-40D4-BEF4-ADA0658B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7432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3" name="Oval 87">
            <a:extLst>
              <a:ext uri="{FF2B5EF4-FFF2-40B4-BE49-F238E27FC236}">
                <a16:creationId xmlns:a16="http://schemas.microsoft.com/office/drawing/2014/main" id="{8F14E377-5682-4F35-B595-2C84B9DF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276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4" name="Oval 88">
            <a:extLst>
              <a:ext uri="{FF2B5EF4-FFF2-40B4-BE49-F238E27FC236}">
                <a16:creationId xmlns:a16="http://schemas.microsoft.com/office/drawing/2014/main" id="{CEC74B00-3958-4E83-9F90-9CE93365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895600"/>
            <a:ext cx="76200" cy="762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5" name="Oval 89">
            <a:extLst>
              <a:ext uri="{FF2B5EF4-FFF2-40B4-BE49-F238E27FC236}">
                <a16:creationId xmlns:a16="http://schemas.microsoft.com/office/drawing/2014/main" id="{70CB5CC2-F878-4223-AD9C-9025C2A79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6" name="AutoShape 90">
            <a:extLst>
              <a:ext uri="{FF2B5EF4-FFF2-40B4-BE49-F238E27FC236}">
                <a16:creationId xmlns:a16="http://schemas.microsoft.com/office/drawing/2014/main" id="{8CB1C787-AEAA-44B7-A6AD-07D5AB63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7" name="AutoShape 91">
            <a:extLst>
              <a:ext uri="{FF2B5EF4-FFF2-40B4-BE49-F238E27FC236}">
                <a16:creationId xmlns:a16="http://schemas.microsoft.com/office/drawing/2014/main" id="{51C7DED2-3E52-4601-B8C4-90AA8B8D2E5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88" name="Oval 92">
            <a:extLst>
              <a:ext uri="{FF2B5EF4-FFF2-40B4-BE49-F238E27FC236}">
                <a16:creationId xmlns:a16="http://schemas.microsoft.com/office/drawing/2014/main" id="{8BAAEBBA-27D2-4908-BC01-AE16B2645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89" name="AutoShape 93">
            <a:extLst>
              <a:ext uri="{FF2B5EF4-FFF2-40B4-BE49-F238E27FC236}">
                <a16:creationId xmlns:a16="http://schemas.microsoft.com/office/drawing/2014/main" id="{B88EBB8C-CBD1-4378-B2B4-437D2B07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90" name="AutoShape 94">
            <a:extLst>
              <a:ext uri="{FF2B5EF4-FFF2-40B4-BE49-F238E27FC236}">
                <a16:creationId xmlns:a16="http://schemas.microsoft.com/office/drawing/2014/main" id="{D790CE74-AD26-4DCC-A76A-FB4205A14E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91" name="Oval 95">
            <a:extLst>
              <a:ext uri="{FF2B5EF4-FFF2-40B4-BE49-F238E27FC236}">
                <a16:creationId xmlns:a16="http://schemas.microsoft.com/office/drawing/2014/main" id="{C0EB6353-5DA8-4075-B3A4-DA31D6C9C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92" name="AutoShape 96">
            <a:extLst>
              <a:ext uri="{FF2B5EF4-FFF2-40B4-BE49-F238E27FC236}">
                <a16:creationId xmlns:a16="http://schemas.microsoft.com/office/drawing/2014/main" id="{C8B37306-1921-49EE-AADD-86BB97EA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93" name="AutoShape 97">
            <a:extLst>
              <a:ext uri="{FF2B5EF4-FFF2-40B4-BE49-F238E27FC236}">
                <a16:creationId xmlns:a16="http://schemas.microsoft.com/office/drawing/2014/main" id="{D0DFA648-C33B-4146-9BCF-34077F3100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94" name="Oval 98">
            <a:extLst>
              <a:ext uri="{FF2B5EF4-FFF2-40B4-BE49-F238E27FC236}">
                <a16:creationId xmlns:a16="http://schemas.microsoft.com/office/drawing/2014/main" id="{E4A08AB8-466C-4109-B543-6DAE7294B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95" name="AutoShape 99">
            <a:extLst>
              <a:ext uri="{FF2B5EF4-FFF2-40B4-BE49-F238E27FC236}">
                <a16:creationId xmlns:a16="http://schemas.microsoft.com/office/drawing/2014/main" id="{F811BA99-31A2-4C3E-8093-B7AF97EE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96" name="AutoShape 100">
            <a:extLst>
              <a:ext uri="{FF2B5EF4-FFF2-40B4-BE49-F238E27FC236}">
                <a16:creationId xmlns:a16="http://schemas.microsoft.com/office/drawing/2014/main" id="{2C94D493-19C7-43A1-B6FD-17505D4DAE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97" name="Oval 101">
            <a:extLst>
              <a:ext uri="{FF2B5EF4-FFF2-40B4-BE49-F238E27FC236}">
                <a16:creationId xmlns:a16="http://schemas.microsoft.com/office/drawing/2014/main" id="{F3C87809-9274-4D12-AE1A-9DFAAE116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98" name="AutoShape 102">
            <a:extLst>
              <a:ext uri="{FF2B5EF4-FFF2-40B4-BE49-F238E27FC236}">
                <a16:creationId xmlns:a16="http://schemas.microsoft.com/office/drawing/2014/main" id="{F05D4D7D-DB25-4BA0-AB6E-71708ABC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99" name="AutoShape 103">
            <a:extLst>
              <a:ext uri="{FF2B5EF4-FFF2-40B4-BE49-F238E27FC236}">
                <a16:creationId xmlns:a16="http://schemas.microsoft.com/office/drawing/2014/main" id="{4D21B963-AF4E-45D2-B0B3-B915C6B59C0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000" name="Oval 104">
            <a:extLst>
              <a:ext uri="{FF2B5EF4-FFF2-40B4-BE49-F238E27FC236}">
                <a16:creationId xmlns:a16="http://schemas.microsoft.com/office/drawing/2014/main" id="{7DD5BE75-691D-44C1-89CC-5C2E3CBEB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001" name="AutoShape 105">
            <a:extLst>
              <a:ext uri="{FF2B5EF4-FFF2-40B4-BE49-F238E27FC236}">
                <a16:creationId xmlns:a16="http://schemas.microsoft.com/office/drawing/2014/main" id="{AD3380DA-6483-4CDE-AD55-6D93C314F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002" name="AutoShape 106">
            <a:extLst>
              <a:ext uri="{FF2B5EF4-FFF2-40B4-BE49-F238E27FC236}">
                <a16:creationId xmlns:a16="http://schemas.microsoft.com/office/drawing/2014/main" id="{3C9705AC-EE90-40C3-9022-17CAF21DDC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003" name="Oval 107">
            <a:extLst>
              <a:ext uri="{FF2B5EF4-FFF2-40B4-BE49-F238E27FC236}">
                <a16:creationId xmlns:a16="http://schemas.microsoft.com/office/drawing/2014/main" id="{38E9BC42-57CF-4B45-8534-884B6F22F3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004" name="AutoShape 108">
            <a:extLst>
              <a:ext uri="{FF2B5EF4-FFF2-40B4-BE49-F238E27FC236}">
                <a16:creationId xmlns:a16="http://schemas.microsoft.com/office/drawing/2014/main" id="{F972501A-43F9-494E-A504-BB25AE3C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005" name="AutoShape 109">
            <a:extLst>
              <a:ext uri="{FF2B5EF4-FFF2-40B4-BE49-F238E27FC236}">
                <a16:creationId xmlns:a16="http://schemas.microsoft.com/office/drawing/2014/main" id="{A9524494-5288-4B7B-A8FF-64922BB2250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006" name="Text Box 110">
            <a:extLst>
              <a:ext uri="{FF2B5EF4-FFF2-40B4-BE49-F238E27FC236}">
                <a16:creationId xmlns:a16="http://schemas.microsoft.com/office/drawing/2014/main" id="{C1AE67E2-D990-437D-A0F2-648A99A79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007" name="AutoShape 11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FEB68D16-ED69-45ED-9491-8872D398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CAFD8C4-E073-4AD3-9557-2E528FA6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6E1F501-9DB6-49A5-A923-7DE3051B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71A4410E-0D84-4BCC-BA30-71D135B8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29498475-902A-4E18-BAEE-6F4D9FCD6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8F3673D7-7209-4D14-BB17-BF35ED3C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8384D4DD-7082-4BC7-BA42-5C89F08E1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2" name="Rectangle 8">
            <a:extLst>
              <a:ext uri="{FF2B5EF4-FFF2-40B4-BE49-F238E27FC236}">
                <a16:creationId xmlns:a16="http://schemas.microsoft.com/office/drawing/2014/main" id="{C297C761-FB73-401D-A31B-CA0811323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3" name="Oval 9">
            <a:extLst>
              <a:ext uri="{FF2B5EF4-FFF2-40B4-BE49-F238E27FC236}">
                <a16:creationId xmlns:a16="http://schemas.microsoft.com/office/drawing/2014/main" id="{4716D01F-55E2-42D3-B076-F4D73D4B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4" name="Oval 10">
            <a:extLst>
              <a:ext uri="{FF2B5EF4-FFF2-40B4-BE49-F238E27FC236}">
                <a16:creationId xmlns:a16="http://schemas.microsoft.com/office/drawing/2014/main" id="{8A406917-E035-4292-8807-278F4E12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5" name="Oval 11">
            <a:extLst>
              <a:ext uri="{FF2B5EF4-FFF2-40B4-BE49-F238E27FC236}">
                <a16:creationId xmlns:a16="http://schemas.microsoft.com/office/drawing/2014/main" id="{12625A05-5900-47CE-9D64-D2E25800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6" name="Oval 12">
            <a:extLst>
              <a:ext uri="{FF2B5EF4-FFF2-40B4-BE49-F238E27FC236}">
                <a16:creationId xmlns:a16="http://schemas.microsoft.com/office/drawing/2014/main" id="{08578D0B-1FFE-43CE-AE3A-F94CE6C95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7" name="Oval 13">
            <a:extLst>
              <a:ext uri="{FF2B5EF4-FFF2-40B4-BE49-F238E27FC236}">
                <a16:creationId xmlns:a16="http://schemas.microsoft.com/office/drawing/2014/main" id="{98CF4B59-46F9-45B1-9721-486D428F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8" name="Oval 14">
            <a:extLst>
              <a:ext uri="{FF2B5EF4-FFF2-40B4-BE49-F238E27FC236}">
                <a16:creationId xmlns:a16="http://schemas.microsoft.com/office/drawing/2014/main" id="{2929E63B-5C9C-4D95-9A5E-4D71E55E5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59" name="Oval 15">
            <a:extLst>
              <a:ext uri="{FF2B5EF4-FFF2-40B4-BE49-F238E27FC236}">
                <a16:creationId xmlns:a16="http://schemas.microsoft.com/office/drawing/2014/main" id="{4487050C-C9C5-4CB6-8BBD-0E6E95A9A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60" name="Line 16">
            <a:extLst>
              <a:ext uri="{FF2B5EF4-FFF2-40B4-BE49-F238E27FC236}">
                <a16:creationId xmlns:a16="http://schemas.microsoft.com/office/drawing/2014/main" id="{9E192C9A-7B7E-47FD-91EE-783B700F20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61" name="Text Box 17">
            <a:extLst>
              <a:ext uri="{FF2B5EF4-FFF2-40B4-BE49-F238E27FC236}">
                <a16:creationId xmlns:a16="http://schemas.microsoft.com/office/drawing/2014/main" id="{639933CE-00DD-4428-8D5E-37A3D2818F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82962" name="Text Box 18">
            <a:extLst>
              <a:ext uri="{FF2B5EF4-FFF2-40B4-BE49-F238E27FC236}">
                <a16:creationId xmlns:a16="http://schemas.microsoft.com/office/drawing/2014/main" id="{75A72AC9-392D-471C-996B-0C5717C8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82963" name="Text Box 19">
            <a:extLst>
              <a:ext uri="{FF2B5EF4-FFF2-40B4-BE49-F238E27FC236}">
                <a16:creationId xmlns:a16="http://schemas.microsoft.com/office/drawing/2014/main" id="{5FD47F60-434D-458D-BE5A-B2E5D767D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82964" name="Text Box 20">
            <a:extLst>
              <a:ext uri="{FF2B5EF4-FFF2-40B4-BE49-F238E27FC236}">
                <a16:creationId xmlns:a16="http://schemas.microsoft.com/office/drawing/2014/main" id="{ABF9F78A-105F-4F58-9F30-76338442D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82965" name="Text Box 21">
            <a:extLst>
              <a:ext uri="{FF2B5EF4-FFF2-40B4-BE49-F238E27FC236}">
                <a16:creationId xmlns:a16="http://schemas.microsoft.com/office/drawing/2014/main" id="{7CE4028C-577F-46EC-9DA2-E01CF9B4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82966" name="Text Box 22">
            <a:extLst>
              <a:ext uri="{FF2B5EF4-FFF2-40B4-BE49-F238E27FC236}">
                <a16:creationId xmlns:a16="http://schemas.microsoft.com/office/drawing/2014/main" id="{AD7670D3-7B2B-4B9A-AA15-1072A494C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82967" name="Text Box 23">
            <a:extLst>
              <a:ext uri="{FF2B5EF4-FFF2-40B4-BE49-F238E27FC236}">
                <a16:creationId xmlns:a16="http://schemas.microsoft.com/office/drawing/2014/main" id="{38BFF616-B1FB-47BD-B3EE-3A4E8105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82968" name="Text Box 24">
            <a:extLst>
              <a:ext uri="{FF2B5EF4-FFF2-40B4-BE49-F238E27FC236}">
                <a16:creationId xmlns:a16="http://schemas.microsoft.com/office/drawing/2014/main" id="{6F4DA419-0353-44F1-8F67-39EC437FB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82969" name="Text Box 25">
            <a:extLst>
              <a:ext uri="{FF2B5EF4-FFF2-40B4-BE49-F238E27FC236}">
                <a16:creationId xmlns:a16="http://schemas.microsoft.com/office/drawing/2014/main" id="{C2E9B301-B54E-431B-AB86-57F7877D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82970" name="Oval 26">
            <a:extLst>
              <a:ext uri="{FF2B5EF4-FFF2-40B4-BE49-F238E27FC236}">
                <a16:creationId xmlns:a16="http://schemas.microsoft.com/office/drawing/2014/main" id="{1FEFEA45-B569-4084-A013-AF0DFB5E5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28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1" name="Oval 27">
            <a:extLst>
              <a:ext uri="{FF2B5EF4-FFF2-40B4-BE49-F238E27FC236}">
                <a16:creationId xmlns:a16="http://schemas.microsoft.com/office/drawing/2014/main" id="{D55EEB66-A9BB-4A78-9610-28D6A01241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164" y="1020764"/>
            <a:ext cx="274637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2" name="Oval 28">
            <a:extLst>
              <a:ext uri="{FF2B5EF4-FFF2-40B4-BE49-F238E27FC236}">
                <a16:creationId xmlns:a16="http://schemas.microsoft.com/office/drawing/2014/main" id="{4C2C70A2-8FDC-4CF9-8DF1-0246B15B4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3" name="Oval 29">
            <a:extLst>
              <a:ext uri="{FF2B5EF4-FFF2-40B4-BE49-F238E27FC236}">
                <a16:creationId xmlns:a16="http://schemas.microsoft.com/office/drawing/2014/main" id="{7D39CF1D-E78C-4A12-B71D-67D5A59C1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4" name="Oval 30">
            <a:extLst>
              <a:ext uri="{FF2B5EF4-FFF2-40B4-BE49-F238E27FC236}">
                <a16:creationId xmlns:a16="http://schemas.microsoft.com/office/drawing/2014/main" id="{00E081DD-89D3-4031-BF5B-977C67B9B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5" name="Oval 31">
            <a:extLst>
              <a:ext uri="{FF2B5EF4-FFF2-40B4-BE49-F238E27FC236}">
                <a16:creationId xmlns:a16="http://schemas.microsoft.com/office/drawing/2014/main" id="{4CF93DE6-721E-4D80-BBF8-4489854F0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6" name="Oval 32">
            <a:extLst>
              <a:ext uri="{FF2B5EF4-FFF2-40B4-BE49-F238E27FC236}">
                <a16:creationId xmlns:a16="http://schemas.microsoft.com/office/drawing/2014/main" id="{255C0D4A-1E0C-4FE5-8A0D-345CCE562F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7" name="Oval 33">
            <a:extLst>
              <a:ext uri="{FF2B5EF4-FFF2-40B4-BE49-F238E27FC236}">
                <a16:creationId xmlns:a16="http://schemas.microsoft.com/office/drawing/2014/main" id="{596A6BBA-1053-4E40-82C4-C55CDAB52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8" name="Oval 34">
            <a:extLst>
              <a:ext uri="{FF2B5EF4-FFF2-40B4-BE49-F238E27FC236}">
                <a16:creationId xmlns:a16="http://schemas.microsoft.com/office/drawing/2014/main" id="{8819F284-3CE7-441D-90EF-3D1AE2B592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79" name="Oval 35">
            <a:extLst>
              <a:ext uri="{FF2B5EF4-FFF2-40B4-BE49-F238E27FC236}">
                <a16:creationId xmlns:a16="http://schemas.microsoft.com/office/drawing/2014/main" id="{3DDB9C60-F993-4826-BCD2-A95C1D222C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0" name="Oval 36">
            <a:extLst>
              <a:ext uri="{FF2B5EF4-FFF2-40B4-BE49-F238E27FC236}">
                <a16:creationId xmlns:a16="http://schemas.microsoft.com/office/drawing/2014/main" id="{DD76AEC7-82C6-44C0-9542-C2C8D57A8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1" name="Oval 37">
            <a:extLst>
              <a:ext uri="{FF2B5EF4-FFF2-40B4-BE49-F238E27FC236}">
                <a16:creationId xmlns:a16="http://schemas.microsoft.com/office/drawing/2014/main" id="{005F6DD5-2D1E-4673-8149-A97B54E21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2" name="Oval 38">
            <a:extLst>
              <a:ext uri="{FF2B5EF4-FFF2-40B4-BE49-F238E27FC236}">
                <a16:creationId xmlns:a16="http://schemas.microsoft.com/office/drawing/2014/main" id="{506EC6CE-FB86-4295-B118-090CD13C3D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3" name="Oval 39">
            <a:extLst>
              <a:ext uri="{FF2B5EF4-FFF2-40B4-BE49-F238E27FC236}">
                <a16:creationId xmlns:a16="http://schemas.microsoft.com/office/drawing/2014/main" id="{5DAD51E5-5ECF-43D7-8960-632543049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4" name="Oval 40">
            <a:extLst>
              <a:ext uri="{FF2B5EF4-FFF2-40B4-BE49-F238E27FC236}">
                <a16:creationId xmlns:a16="http://schemas.microsoft.com/office/drawing/2014/main" id="{56E83EA1-AA92-4C21-8EFE-74ECFEBAE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9144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5" name="Oval 41">
            <a:extLst>
              <a:ext uri="{FF2B5EF4-FFF2-40B4-BE49-F238E27FC236}">
                <a16:creationId xmlns:a16="http://schemas.microsoft.com/office/drawing/2014/main" id="{1FD5C9C6-A727-46D9-82FF-FA6A0B75EA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6" name="Oval 42">
            <a:extLst>
              <a:ext uri="{FF2B5EF4-FFF2-40B4-BE49-F238E27FC236}">
                <a16:creationId xmlns:a16="http://schemas.microsoft.com/office/drawing/2014/main" id="{87AD1978-AC88-4577-B84F-095B7575E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7" name="Oval 43">
            <a:extLst>
              <a:ext uri="{FF2B5EF4-FFF2-40B4-BE49-F238E27FC236}">
                <a16:creationId xmlns:a16="http://schemas.microsoft.com/office/drawing/2014/main" id="{696BDBEC-F4DB-4971-AADE-A8971CFE2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8" name="Oval 44">
            <a:extLst>
              <a:ext uri="{FF2B5EF4-FFF2-40B4-BE49-F238E27FC236}">
                <a16:creationId xmlns:a16="http://schemas.microsoft.com/office/drawing/2014/main" id="{1D6605CD-D00E-440A-A50D-C7EE9FC488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89" name="Oval 45">
            <a:extLst>
              <a:ext uri="{FF2B5EF4-FFF2-40B4-BE49-F238E27FC236}">
                <a16:creationId xmlns:a16="http://schemas.microsoft.com/office/drawing/2014/main" id="{2CAFF8E5-DEEB-4289-AC5A-B52A1648B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90" name="Oval 46">
            <a:extLst>
              <a:ext uri="{FF2B5EF4-FFF2-40B4-BE49-F238E27FC236}">
                <a16:creationId xmlns:a16="http://schemas.microsoft.com/office/drawing/2014/main" id="{D044880F-C3B2-45B2-99CA-C6EA77FF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17526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91" name="Text Box 47">
            <a:extLst>
              <a:ext uri="{FF2B5EF4-FFF2-40B4-BE49-F238E27FC236}">
                <a16:creationId xmlns:a16="http://schemas.microsoft.com/office/drawing/2014/main" id="{66C936F2-3A00-40DB-BB4F-60A34BF6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983289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Fe = 1s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2s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2p</a:t>
            </a:r>
            <a:r>
              <a:rPr lang="en-US" altLang="en-US" sz="2000" baseline="30000">
                <a:solidFill>
                  <a:srgbClr val="FF0000"/>
                </a:solidFill>
              </a:rPr>
              <a:t>6</a:t>
            </a:r>
            <a:r>
              <a:rPr lang="en-US" altLang="en-US" sz="2000">
                <a:solidFill>
                  <a:srgbClr val="FF0000"/>
                </a:solidFill>
              </a:rPr>
              <a:t>3s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3p</a:t>
            </a:r>
            <a:r>
              <a:rPr lang="en-US" altLang="en-US" sz="2000" baseline="30000">
                <a:solidFill>
                  <a:srgbClr val="FF0000"/>
                </a:solidFill>
              </a:rPr>
              <a:t>6</a:t>
            </a:r>
            <a:r>
              <a:rPr lang="en-US" altLang="en-US" sz="2000">
                <a:solidFill>
                  <a:srgbClr val="FF0000"/>
                </a:solidFill>
              </a:rPr>
              <a:t>4s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3d</a:t>
            </a:r>
            <a:r>
              <a:rPr lang="en-US" altLang="en-US" sz="2000" baseline="30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992" name="Oval 48">
            <a:extLst>
              <a:ext uri="{FF2B5EF4-FFF2-40B4-BE49-F238E27FC236}">
                <a16:creationId xmlns:a16="http://schemas.microsoft.com/office/drawing/2014/main" id="{0E30A689-6659-4457-A085-03C9C2E87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93" name="AutoShape 49">
            <a:extLst>
              <a:ext uri="{FF2B5EF4-FFF2-40B4-BE49-F238E27FC236}">
                <a16:creationId xmlns:a16="http://schemas.microsoft.com/office/drawing/2014/main" id="{27F31522-A48C-4ADF-B0EF-126A6408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94" name="AutoShape 50">
            <a:extLst>
              <a:ext uri="{FF2B5EF4-FFF2-40B4-BE49-F238E27FC236}">
                <a16:creationId xmlns:a16="http://schemas.microsoft.com/office/drawing/2014/main" id="{53FD0F23-DAF8-43BC-86B7-5B16B4FF786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95" name="Oval 51">
            <a:extLst>
              <a:ext uri="{FF2B5EF4-FFF2-40B4-BE49-F238E27FC236}">
                <a16:creationId xmlns:a16="http://schemas.microsoft.com/office/drawing/2014/main" id="{A911A8D6-BEF9-4618-9719-CFFB7650B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96" name="AutoShape 52">
            <a:extLst>
              <a:ext uri="{FF2B5EF4-FFF2-40B4-BE49-F238E27FC236}">
                <a16:creationId xmlns:a16="http://schemas.microsoft.com/office/drawing/2014/main" id="{73C52661-0262-4473-9068-63A109DB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97" name="AutoShape 53">
            <a:extLst>
              <a:ext uri="{FF2B5EF4-FFF2-40B4-BE49-F238E27FC236}">
                <a16:creationId xmlns:a16="http://schemas.microsoft.com/office/drawing/2014/main" id="{7C9762E8-55AC-431A-B796-27A69826381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998" name="Group 54">
            <a:extLst>
              <a:ext uri="{FF2B5EF4-FFF2-40B4-BE49-F238E27FC236}">
                <a16:creationId xmlns:a16="http://schemas.microsoft.com/office/drawing/2014/main" id="{5FEA1F90-534E-459B-9F99-525D8626556A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676400"/>
            <a:ext cx="3200400" cy="3200400"/>
            <a:chOff x="3552" y="1008"/>
            <a:chExt cx="2016" cy="2016"/>
          </a:xfrm>
        </p:grpSpPr>
        <p:sp>
          <p:nvSpPr>
            <p:cNvPr id="83039" name="Oval 55">
              <a:extLst>
                <a:ext uri="{FF2B5EF4-FFF2-40B4-BE49-F238E27FC236}">
                  <a16:creationId xmlns:a16="http://schemas.microsoft.com/office/drawing/2014/main" id="{C6D526B5-A2B6-4FC5-AC3F-505C949D74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2" y="1008"/>
              <a:ext cx="2016" cy="201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0" name="Oval 56">
              <a:extLst>
                <a:ext uri="{FF2B5EF4-FFF2-40B4-BE49-F238E27FC236}">
                  <a16:creationId xmlns:a16="http://schemas.microsoft.com/office/drawing/2014/main" id="{A44F8C15-A1B5-4A92-B9D6-040EC6CA7E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14" y="1170"/>
              <a:ext cx="1669" cy="1669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1" name="Oval 57">
              <a:extLst>
                <a:ext uri="{FF2B5EF4-FFF2-40B4-BE49-F238E27FC236}">
                  <a16:creationId xmlns:a16="http://schemas.microsoft.com/office/drawing/2014/main" id="{816A84AA-F2D1-4270-AF1C-C6EFDDF1DF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15" y="1371"/>
              <a:ext cx="1277" cy="127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2" name="Oval 58">
              <a:extLst>
                <a:ext uri="{FF2B5EF4-FFF2-40B4-BE49-F238E27FC236}">
                  <a16:creationId xmlns:a16="http://schemas.microsoft.com/office/drawing/2014/main" id="{F3C6B85E-D601-482A-8E99-06E29467A2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1" y="1517"/>
              <a:ext cx="1017" cy="10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3" name="Oval 59">
              <a:extLst>
                <a:ext uri="{FF2B5EF4-FFF2-40B4-BE49-F238E27FC236}">
                  <a16:creationId xmlns:a16="http://schemas.microsoft.com/office/drawing/2014/main" id="{6ECA9959-722D-4BA5-8874-B5E9A316F3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64" y="1620"/>
              <a:ext cx="817" cy="8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4" name="Oval 60">
              <a:extLst>
                <a:ext uri="{FF2B5EF4-FFF2-40B4-BE49-F238E27FC236}">
                  <a16:creationId xmlns:a16="http://schemas.microsoft.com/office/drawing/2014/main" id="{B41F6913-F5A3-49C7-81C8-1B7D268843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4" y="1700"/>
              <a:ext cx="650" cy="650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5" name="Oval 61">
              <a:extLst>
                <a:ext uri="{FF2B5EF4-FFF2-40B4-BE49-F238E27FC236}">
                  <a16:creationId xmlns:a16="http://schemas.microsoft.com/office/drawing/2014/main" id="{2CDFF47C-D123-4A75-890C-E5B1AA68A7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02" y="1858"/>
              <a:ext cx="326" cy="32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6" name="Text Box 62">
              <a:extLst>
                <a:ext uri="{FF2B5EF4-FFF2-40B4-BE49-F238E27FC236}">
                  <a16:creationId xmlns:a16="http://schemas.microsoft.com/office/drawing/2014/main" id="{3CD70E6C-1F4B-4838-A586-662C423C7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" y="1941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83047" name="Oval 63">
              <a:extLst>
                <a:ext uri="{FF2B5EF4-FFF2-40B4-BE49-F238E27FC236}">
                  <a16:creationId xmlns:a16="http://schemas.microsoft.com/office/drawing/2014/main" id="{675E973D-4596-421D-853D-921BCCFED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8" name="Oval 64">
              <a:extLst>
                <a:ext uri="{FF2B5EF4-FFF2-40B4-BE49-F238E27FC236}">
                  <a16:creationId xmlns:a16="http://schemas.microsoft.com/office/drawing/2014/main" id="{45728A6E-8031-4DC7-BE87-6884646E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49" name="Oval 65">
              <a:extLst>
                <a:ext uri="{FF2B5EF4-FFF2-40B4-BE49-F238E27FC236}">
                  <a16:creationId xmlns:a16="http://schemas.microsoft.com/office/drawing/2014/main" id="{C664C457-CBB2-4EC2-9791-163814BD4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16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0" name="Oval 66">
              <a:extLst>
                <a:ext uri="{FF2B5EF4-FFF2-40B4-BE49-F238E27FC236}">
                  <a16:creationId xmlns:a16="http://schemas.microsoft.com/office/drawing/2014/main" id="{A5042497-84B2-4A22-9A69-BE801DC32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1" name="Oval 67">
              <a:extLst>
                <a:ext uri="{FF2B5EF4-FFF2-40B4-BE49-F238E27FC236}">
                  <a16:creationId xmlns:a16="http://schemas.microsoft.com/office/drawing/2014/main" id="{64A59045-C57C-49A4-92B1-45884A039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2" name="Oval 68">
              <a:extLst>
                <a:ext uri="{FF2B5EF4-FFF2-40B4-BE49-F238E27FC236}">
                  <a16:creationId xmlns:a16="http://schemas.microsoft.com/office/drawing/2014/main" id="{D2110CDA-4388-4636-978C-BA7426E5A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3" name="Oval 69">
              <a:extLst>
                <a:ext uri="{FF2B5EF4-FFF2-40B4-BE49-F238E27FC236}">
                  <a16:creationId xmlns:a16="http://schemas.microsoft.com/office/drawing/2014/main" id="{EE3388BD-B8EC-479B-9D73-502E4444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4" name="Oval 70">
              <a:extLst>
                <a:ext uri="{FF2B5EF4-FFF2-40B4-BE49-F238E27FC236}">
                  <a16:creationId xmlns:a16="http://schemas.microsoft.com/office/drawing/2014/main" id="{BFFCF271-6FD4-4A14-8CD0-DCC14E177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7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5" name="Oval 71">
              <a:extLst>
                <a:ext uri="{FF2B5EF4-FFF2-40B4-BE49-F238E27FC236}">
                  <a16:creationId xmlns:a16="http://schemas.microsoft.com/office/drawing/2014/main" id="{B385D3CF-C7B6-4119-AC38-8479E5373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6" name="Oval 72">
              <a:extLst>
                <a:ext uri="{FF2B5EF4-FFF2-40B4-BE49-F238E27FC236}">
                  <a16:creationId xmlns:a16="http://schemas.microsoft.com/office/drawing/2014/main" id="{76E8B317-2A1F-47CA-8D5B-698FCB6E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7" name="Oval 73">
              <a:extLst>
                <a:ext uri="{FF2B5EF4-FFF2-40B4-BE49-F238E27FC236}">
                  <a16:creationId xmlns:a16="http://schemas.microsoft.com/office/drawing/2014/main" id="{7ED4A122-6201-41D3-8F97-D85366AC5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8" name="Oval 74">
              <a:extLst>
                <a:ext uri="{FF2B5EF4-FFF2-40B4-BE49-F238E27FC236}">
                  <a16:creationId xmlns:a16="http://schemas.microsoft.com/office/drawing/2014/main" id="{F5B0AE14-9A7D-4347-BAE6-CB5DFC807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59" name="Oval 75">
              <a:extLst>
                <a:ext uri="{FF2B5EF4-FFF2-40B4-BE49-F238E27FC236}">
                  <a16:creationId xmlns:a16="http://schemas.microsoft.com/office/drawing/2014/main" id="{B22E7BFE-B9E6-46CC-A7DD-ED11E0C42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0" name="Oval 76">
              <a:extLst>
                <a:ext uri="{FF2B5EF4-FFF2-40B4-BE49-F238E27FC236}">
                  <a16:creationId xmlns:a16="http://schemas.microsoft.com/office/drawing/2014/main" id="{127E6700-B459-41CF-A512-71A59E296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1" name="Oval 77">
              <a:extLst>
                <a:ext uri="{FF2B5EF4-FFF2-40B4-BE49-F238E27FC236}">
                  <a16:creationId xmlns:a16="http://schemas.microsoft.com/office/drawing/2014/main" id="{52589415-A310-4F9E-9D97-7250877BE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2" name="Oval 78">
              <a:extLst>
                <a:ext uri="{FF2B5EF4-FFF2-40B4-BE49-F238E27FC236}">
                  <a16:creationId xmlns:a16="http://schemas.microsoft.com/office/drawing/2014/main" id="{83D5C902-CE38-481E-9C6A-793D1D179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3" name="Oval 79">
              <a:extLst>
                <a:ext uri="{FF2B5EF4-FFF2-40B4-BE49-F238E27FC236}">
                  <a16:creationId xmlns:a16="http://schemas.microsoft.com/office/drawing/2014/main" id="{BB8F973B-B0AF-49E6-A85D-ECCA2A36B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4" name="Oval 80">
              <a:extLst>
                <a:ext uri="{FF2B5EF4-FFF2-40B4-BE49-F238E27FC236}">
                  <a16:creationId xmlns:a16="http://schemas.microsoft.com/office/drawing/2014/main" id="{BD116B51-E657-4557-8AF1-356EA3409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5" name="Oval 81">
              <a:extLst>
                <a:ext uri="{FF2B5EF4-FFF2-40B4-BE49-F238E27FC236}">
                  <a16:creationId xmlns:a16="http://schemas.microsoft.com/office/drawing/2014/main" id="{CFAF5222-7E93-4EAA-A488-381C2DC3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06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6" name="Oval 82">
              <a:extLst>
                <a:ext uri="{FF2B5EF4-FFF2-40B4-BE49-F238E27FC236}">
                  <a16:creationId xmlns:a16="http://schemas.microsoft.com/office/drawing/2014/main" id="{6072AA06-2363-49EC-ACC1-CC5A8D6A5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7" name="Oval 83">
              <a:extLst>
                <a:ext uri="{FF2B5EF4-FFF2-40B4-BE49-F238E27FC236}">
                  <a16:creationId xmlns:a16="http://schemas.microsoft.com/office/drawing/2014/main" id="{5DDFFBEB-AE6E-4702-AB13-8E4917B0D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8" name="Oval 84">
              <a:extLst>
                <a:ext uri="{FF2B5EF4-FFF2-40B4-BE49-F238E27FC236}">
                  <a16:creationId xmlns:a16="http://schemas.microsoft.com/office/drawing/2014/main" id="{568232E1-C234-4084-8E97-81F781B59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69" name="Oval 85">
              <a:extLst>
                <a:ext uri="{FF2B5EF4-FFF2-40B4-BE49-F238E27FC236}">
                  <a16:creationId xmlns:a16="http://schemas.microsoft.com/office/drawing/2014/main" id="{F3E56EA7-C147-4010-B2A3-D1E629E08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63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70" name="Oval 86">
              <a:extLst>
                <a:ext uri="{FF2B5EF4-FFF2-40B4-BE49-F238E27FC236}">
                  <a16:creationId xmlns:a16="http://schemas.microsoft.com/office/drawing/2014/main" id="{E0C56863-A805-4677-84CA-4B109A574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7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71" name="Oval 87">
              <a:extLst>
                <a:ext uri="{FF2B5EF4-FFF2-40B4-BE49-F238E27FC236}">
                  <a16:creationId xmlns:a16="http://schemas.microsoft.com/office/drawing/2014/main" id="{EFB95775-BED9-40F9-A1C2-D27DFE07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3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072" name="Oval 88">
              <a:extLst>
                <a:ext uri="{FF2B5EF4-FFF2-40B4-BE49-F238E27FC236}">
                  <a16:creationId xmlns:a16="http://schemas.microsoft.com/office/drawing/2014/main" id="{0A80D56B-F625-41AB-93E7-CE5A26867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2999" name="Oval 89">
            <a:extLst>
              <a:ext uri="{FF2B5EF4-FFF2-40B4-BE49-F238E27FC236}">
                <a16:creationId xmlns:a16="http://schemas.microsoft.com/office/drawing/2014/main" id="{A90E8FC9-EEDD-43DC-B0E0-B3FCE625D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00" name="AutoShape 90">
            <a:extLst>
              <a:ext uri="{FF2B5EF4-FFF2-40B4-BE49-F238E27FC236}">
                <a16:creationId xmlns:a16="http://schemas.microsoft.com/office/drawing/2014/main" id="{F33A7112-7F5B-464A-8F6F-8E224724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01" name="AutoShape 91">
            <a:extLst>
              <a:ext uri="{FF2B5EF4-FFF2-40B4-BE49-F238E27FC236}">
                <a16:creationId xmlns:a16="http://schemas.microsoft.com/office/drawing/2014/main" id="{2C796A0C-81B5-4932-913C-2BFCB929163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02" name="Oval 92">
            <a:extLst>
              <a:ext uri="{FF2B5EF4-FFF2-40B4-BE49-F238E27FC236}">
                <a16:creationId xmlns:a16="http://schemas.microsoft.com/office/drawing/2014/main" id="{AD944BD8-781D-4125-8C6F-645ED3829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20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03" name="AutoShape 93">
            <a:extLst>
              <a:ext uri="{FF2B5EF4-FFF2-40B4-BE49-F238E27FC236}">
                <a16:creationId xmlns:a16="http://schemas.microsoft.com/office/drawing/2014/main" id="{5A721896-BAEE-4076-83CF-FA22BF38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97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04" name="AutoShape 94">
            <a:extLst>
              <a:ext uri="{FF2B5EF4-FFF2-40B4-BE49-F238E27FC236}">
                <a16:creationId xmlns:a16="http://schemas.microsoft.com/office/drawing/2014/main" id="{A597BD76-01D3-4392-B4E0-3BF8C6A6BD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2697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05" name="Oval 95">
            <a:extLst>
              <a:ext uri="{FF2B5EF4-FFF2-40B4-BE49-F238E27FC236}">
                <a16:creationId xmlns:a16="http://schemas.microsoft.com/office/drawing/2014/main" id="{5E3C7F5D-BE80-4A68-B7B4-DF776EDD44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06" name="AutoShape 96">
            <a:extLst>
              <a:ext uri="{FF2B5EF4-FFF2-40B4-BE49-F238E27FC236}">
                <a16:creationId xmlns:a16="http://schemas.microsoft.com/office/drawing/2014/main" id="{C08E443E-F250-4985-BB9D-F7BCEE273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07" name="AutoShape 97">
            <a:extLst>
              <a:ext uri="{FF2B5EF4-FFF2-40B4-BE49-F238E27FC236}">
                <a16:creationId xmlns:a16="http://schemas.microsoft.com/office/drawing/2014/main" id="{AA89E27E-C3B5-45AF-B39F-22EAC46A8E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338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08" name="Oval 98">
            <a:extLst>
              <a:ext uri="{FF2B5EF4-FFF2-40B4-BE49-F238E27FC236}">
                <a16:creationId xmlns:a16="http://schemas.microsoft.com/office/drawing/2014/main" id="{9020A384-5DB5-44A9-953D-A4474E0AF4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09" name="AutoShape 99">
            <a:extLst>
              <a:ext uri="{FF2B5EF4-FFF2-40B4-BE49-F238E27FC236}">
                <a16:creationId xmlns:a16="http://schemas.microsoft.com/office/drawing/2014/main" id="{FD659DBD-71F4-465C-AF20-57DFA975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10" name="AutoShape 100">
            <a:extLst>
              <a:ext uri="{FF2B5EF4-FFF2-40B4-BE49-F238E27FC236}">
                <a16:creationId xmlns:a16="http://schemas.microsoft.com/office/drawing/2014/main" id="{30449860-9547-4B30-848C-64AD30C1D63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11" name="Oval 101">
            <a:extLst>
              <a:ext uri="{FF2B5EF4-FFF2-40B4-BE49-F238E27FC236}">
                <a16:creationId xmlns:a16="http://schemas.microsoft.com/office/drawing/2014/main" id="{26BD471A-0784-47D3-AC37-46DC257073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12" name="AutoShape 102">
            <a:extLst>
              <a:ext uri="{FF2B5EF4-FFF2-40B4-BE49-F238E27FC236}">
                <a16:creationId xmlns:a16="http://schemas.microsoft.com/office/drawing/2014/main" id="{5F436E88-6718-4FCE-B913-4CE4E941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13" name="AutoShape 103">
            <a:extLst>
              <a:ext uri="{FF2B5EF4-FFF2-40B4-BE49-F238E27FC236}">
                <a16:creationId xmlns:a16="http://schemas.microsoft.com/office/drawing/2014/main" id="{75937DA6-5597-494E-8794-BB42BDD64B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14" name="Oval 104">
            <a:extLst>
              <a:ext uri="{FF2B5EF4-FFF2-40B4-BE49-F238E27FC236}">
                <a16:creationId xmlns:a16="http://schemas.microsoft.com/office/drawing/2014/main" id="{85A6EADF-AA6C-42D3-82E0-74B9DE15A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15" name="AutoShape 105">
            <a:extLst>
              <a:ext uri="{FF2B5EF4-FFF2-40B4-BE49-F238E27FC236}">
                <a16:creationId xmlns:a16="http://schemas.microsoft.com/office/drawing/2014/main" id="{714F0481-31E5-4330-BDE3-75D69FD9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16" name="AutoShape 106">
            <a:extLst>
              <a:ext uri="{FF2B5EF4-FFF2-40B4-BE49-F238E27FC236}">
                <a16:creationId xmlns:a16="http://schemas.microsoft.com/office/drawing/2014/main" id="{DFDFCB83-7C87-4964-A88B-4CE5CFFE2E4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17" name="Oval 107">
            <a:extLst>
              <a:ext uri="{FF2B5EF4-FFF2-40B4-BE49-F238E27FC236}">
                <a16:creationId xmlns:a16="http://schemas.microsoft.com/office/drawing/2014/main" id="{BDE39E8E-6C3A-45C8-92AD-BDB8F3D1F4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305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18" name="AutoShape 108">
            <a:extLst>
              <a:ext uri="{FF2B5EF4-FFF2-40B4-BE49-F238E27FC236}">
                <a16:creationId xmlns:a16="http://schemas.microsoft.com/office/drawing/2014/main" id="{E97A8A9E-63BD-4B0C-850E-0E56BE43C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19" name="AutoShape 109">
            <a:extLst>
              <a:ext uri="{FF2B5EF4-FFF2-40B4-BE49-F238E27FC236}">
                <a16:creationId xmlns:a16="http://schemas.microsoft.com/office/drawing/2014/main" id="{DF0714B2-4DE9-4E71-A259-9D133E46BA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20" name="Oval 110">
            <a:extLst>
              <a:ext uri="{FF2B5EF4-FFF2-40B4-BE49-F238E27FC236}">
                <a16:creationId xmlns:a16="http://schemas.microsoft.com/office/drawing/2014/main" id="{87BA68FB-6E1A-4EB3-9493-7F5A88558D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21" name="AutoShape 111">
            <a:extLst>
              <a:ext uri="{FF2B5EF4-FFF2-40B4-BE49-F238E27FC236}">
                <a16:creationId xmlns:a16="http://schemas.microsoft.com/office/drawing/2014/main" id="{F2E4C13E-4A28-43F3-8FC2-86153CD0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22" name="AutoShape 112">
            <a:extLst>
              <a:ext uri="{FF2B5EF4-FFF2-40B4-BE49-F238E27FC236}">
                <a16:creationId xmlns:a16="http://schemas.microsoft.com/office/drawing/2014/main" id="{5519D9E1-92C2-406F-A611-1CB79635067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23" name="Oval 113">
            <a:extLst>
              <a:ext uri="{FF2B5EF4-FFF2-40B4-BE49-F238E27FC236}">
                <a16:creationId xmlns:a16="http://schemas.microsoft.com/office/drawing/2014/main" id="{33D19210-7B44-4267-9322-56AAF6D88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305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24" name="AutoShape 114">
            <a:extLst>
              <a:ext uri="{FF2B5EF4-FFF2-40B4-BE49-F238E27FC236}">
                <a16:creationId xmlns:a16="http://schemas.microsoft.com/office/drawing/2014/main" id="{C40082E3-E058-4C22-9A09-1B21F41EB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25" name="AutoShape 115">
            <a:extLst>
              <a:ext uri="{FF2B5EF4-FFF2-40B4-BE49-F238E27FC236}">
                <a16:creationId xmlns:a16="http://schemas.microsoft.com/office/drawing/2014/main" id="{69F20E31-A466-4724-9C50-4CD54CD3EE9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3306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26" name="Oval 116">
            <a:extLst>
              <a:ext uri="{FF2B5EF4-FFF2-40B4-BE49-F238E27FC236}">
                <a16:creationId xmlns:a16="http://schemas.microsoft.com/office/drawing/2014/main" id="{276BC5C8-7F30-4EA0-95EE-BBA8A2FF20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27" name="AutoShape 117">
            <a:extLst>
              <a:ext uri="{FF2B5EF4-FFF2-40B4-BE49-F238E27FC236}">
                <a16:creationId xmlns:a16="http://schemas.microsoft.com/office/drawing/2014/main" id="{5B8D9C09-1EC7-4518-9216-E993C026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28" name="Oval 118">
            <a:extLst>
              <a:ext uri="{FF2B5EF4-FFF2-40B4-BE49-F238E27FC236}">
                <a16:creationId xmlns:a16="http://schemas.microsoft.com/office/drawing/2014/main" id="{C2CF47C7-1E35-4205-981A-3214FECD8F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2468564"/>
            <a:ext cx="274638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29" name="AutoShape 119">
            <a:extLst>
              <a:ext uri="{FF2B5EF4-FFF2-40B4-BE49-F238E27FC236}">
                <a16:creationId xmlns:a16="http://schemas.microsoft.com/office/drawing/2014/main" id="{BF6FAF10-B73B-44F0-AC44-17F30AAEB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30" name="Oval 120">
            <a:extLst>
              <a:ext uri="{FF2B5EF4-FFF2-40B4-BE49-F238E27FC236}">
                <a16:creationId xmlns:a16="http://schemas.microsoft.com/office/drawing/2014/main" id="{48BA7F0A-1307-4833-AC4E-BC8D8C950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31" name="AutoShape 121">
            <a:extLst>
              <a:ext uri="{FF2B5EF4-FFF2-40B4-BE49-F238E27FC236}">
                <a16:creationId xmlns:a16="http://schemas.microsoft.com/office/drawing/2014/main" id="{55AC1672-E209-4DBE-A477-5BF2FF34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32" name="Oval 122">
            <a:extLst>
              <a:ext uri="{FF2B5EF4-FFF2-40B4-BE49-F238E27FC236}">
                <a16:creationId xmlns:a16="http://schemas.microsoft.com/office/drawing/2014/main" id="{8FEC08D9-B3EB-4B31-B536-52B95933D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2468564"/>
            <a:ext cx="274637" cy="2746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33" name="AutoShape 123">
            <a:extLst>
              <a:ext uri="{FF2B5EF4-FFF2-40B4-BE49-F238E27FC236}">
                <a16:creationId xmlns:a16="http://schemas.microsoft.com/office/drawing/2014/main" id="{38B06B4C-B588-430E-842A-A2F0201C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2544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034" name="Text Box 124">
            <a:extLst>
              <a:ext uri="{FF2B5EF4-FFF2-40B4-BE49-F238E27FC236}">
                <a16:creationId xmlns:a16="http://schemas.microsoft.com/office/drawing/2014/main" id="{40C4AE80-6AD7-43D1-9C02-F6C53EE21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FF0000"/>
                </a:solidFill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La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3035" name="Text Box 125">
            <a:extLst>
              <a:ext uri="{FF2B5EF4-FFF2-40B4-BE49-F238E27FC236}">
                <a16:creationId xmlns:a16="http://schemas.microsoft.com/office/drawing/2014/main" id="{5E173699-D1C5-4405-A8AA-BE0537F0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83036" name="Text Box 126">
            <a:extLst>
              <a:ext uri="{FF2B5EF4-FFF2-40B4-BE49-F238E27FC236}">
                <a16:creationId xmlns:a16="http://schemas.microsoft.com/office/drawing/2014/main" id="{0997DB45-A632-4FE7-9B9C-E7FE9014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88" y="344488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Iron</a:t>
            </a:r>
          </a:p>
        </p:txBody>
      </p:sp>
      <p:sp>
        <p:nvSpPr>
          <p:cNvPr id="83037" name="Rectangle 127">
            <a:extLst>
              <a:ext uri="{FF2B5EF4-FFF2-40B4-BE49-F238E27FC236}">
                <a16:creationId xmlns:a16="http://schemas.microsoft.com/office/drawing/2014/main" id="{687CC89F-81C6-4E2B-AF33-620A510C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83038" name="AutoShape 12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90DE6890-8E3A-4663-A312-E4837784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F35A1D3-A337-4B7F-9E42-D1B5E88F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Energy Level Diagram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F94D9A5-63F7-4AEB-A939-527C5DE5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55626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74DA4F17-4350-4EDA-A3DE-7AD2FED0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4343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0FDA7A87-6E4F-4642-9E18-9C0D2D28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3352800"/>
            <a:ext cx="4357687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C6EC6819-7E87-4DE0-BE5D-3F97C4B1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2438400"/>
            <a:ext cx="4357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5A1A4E5D-FED7-4489-8A22-33000ADBF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0" name="Rectangle 8">
            <a:extLst>
              <a:ext uri="{FF2B5EF4-FFF2-40B4-BE49-F238E27FC236}">
                <a16:creationId xmlns:a16="http://schemas.microsoft.com/office/drawing/2014/main" id="{3174AF03-5862-4ECB-8304-4F63F8F8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4" y="838200"/>
            <a:ext cx="4738687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3A4B141F-1C51-4348-AF9E-7BEAD8CF0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id="{E392EC7B-BA97-428E-953F-AFC75DBB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3" name="Oval 11">
            <a:extLst>
              <a:ext uri="{FF2B5EF4-FFF2-40B4-BE49-F238E27FC236}">
                <a16:creationId xmlns:a16="http://schemas.microsoft.com/office/drawing/2014/main" id="{29853B0F-7F93-471E-9A25-BD533571D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4" name="Oval 12">
            <a:extLst>
              <a:ext uri="{FF2B5EF4-FFF2-40B4-BE49-F238E27FC236}">
                <a16:creationId xmlns:a16="http://schemas.microsoft.com/office/drawing/2014/main" id="{6F637A10-7502-477F-85D0-5F27DC33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5" name="Oval 13">
            <a:extLst>
              <a:ext uri="{FF2B5EF4-FFF2-40B4-BE49-F238E27FC236}">
                <a16:creationId xmlns:a16="http://schemas.microsoft.com/office/drawing/2014/main" id="{E30EC2AC-05AB-4A2D-B6C3-A6B4D16A7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6" name="Oval 14">
            <a:extLst>
              <a:ext uri="{FF2B5EF4-FFF2-40B4-BE49-F238E27FC236}">
                <a16:creationId xmlns:a16="http://schemas.microsoft.com/office/drawing/2014/main" id="{D246A1A9-D36D-4DA8-BAAC-FBA4670F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7" name="Oval 15">
            <a:extLst>
              <a:ext uri="{FF2B5EF4-FFF2-40B4-BE49-F238E27FC236}">
                <a16:creationId xmlns:a16="http://schemas.microsoft.com/office/drawing/2014/main" id="{1BF44076-3352-4035-9163-BFCF1A1B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228600"/>
          </a:xfrm>
          <a:prstGeom prst="ellipse">
            <a:avLst/>
          </a:prstGeom>
          <a:solidFill>
            <a:srgbClr val="ABCD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8" name="Line 16">
            <a:extLst>
              <a:ext uri="{FF2B5EF4-FFF2-40B4-BE49-F238E27FC236}">
                <a16:creationId xmlns:a16="http://schemas.microsoft.com/office/drawing/2014/main" id="{281C007D-4D4D-4EA0-88B3-6D5C6A3D2F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1525" y="1219200"/>
            <a:ext cx="1588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5009" name="Text Box 17">
            <a:extLst>
              <a:ext uri="{FF2B5EF4-FFF2-40B4-BE49-F238E27FC236}">
                <a16:creationId xmlns:a16="http://schemas.microsoft.com/office/drawing/2014/main" id="{1D74AF72-B29D-4E67-9C08-3DBA29C582D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0507" y="2950370"/>
            <a:ext cx="314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</a:t>
            </a:r>
            <a:r>
              <a:rPr lang="en-US" altLang="en-US" sz="1600">
                <a:solidFill>
                  <a:srgbClr val="000000"/>
                </a:solidFill>
              </a:rPr>
              <a:t>Arbitrary Energy Scale</a:t>
            </a:r>
          </a:p>
        </p:txBody>
      </p:sp>
      <p:sp>
        <p:nvSpPr>
          <p:cNvPr id="85010" name="Text Box 18">
            <a:extLst>
              <a:ext uri="{FF2B5EF4-FFF2-40B4-BE49-F238E27FC236}">
                <a16:creationId xmlns:a16="http://schemas.microsoft.com/office/drawing/2014/main" id="{FB8434B8-72F9-4B2D-ACDD-AB477F68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5318126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1s</a:t>
            </a:r>
          </a:p>
        </p:txBody>
      </p:sp>
      <p:sp>
        <p:nvSpPr>
          <p:cNvPr id="85011" name="Text Box 19">
            <a:extLst>
              <a:ext uri="{FF2B5EF4-FFF2-40B4-BE49-F238E27FC236}">
                <a16:creationId xmlns:a16="http://schemas.microsoft.com/office/drawing/2014/main" id="{F354EEC2-B192-40C7-B688-72F59EB49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021139"/>
            <a:ext cx="925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2s             2p</a:t>
            </a:r>
          </a:p>
        </p:txBody>
      </p:sp>
      <p:sp>
        <p:nvSpPr>
          <p:cNvPr id="85012" name="Text Box 20">
            <a:extLst>
              <a:ext uri="{FF2B5EF4-FFF2-40B4-BE49-F238E27FC236}">
                <a16:creationId xmlns:a16="http://schemas.microsoft.com/office/drawing/2014/main" id="{9AAEE511-5A4F-47F6-8629-F0431F8D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1" y="2971801"/>
            <a:ext cx="92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3s             3p</a:t>
            </a:r>
          </a:p>
        </p:txBody>
      </p:sp>
      <p:sp>
        <p:nvSpPr>
          <p:cNvPr id="85013" name="Text Box 21">
            <a:extLst>
              <a:ext uri="{FF2B5EF4-FFF2-40B4-BE49-F238E27FC236}">
                <a16:creationId xmlns:a16="http://schemas.microsoft.com/office/drawing/2014/main" id="{FB675FC3-DC2A-4402-ADB6-E31E9DA1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117726"/>
            <a:ext cx="219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4s             4p                                3d</a:t>
            </a:r>
          </a:p>
        </p:txBody>
      </p:sp>
      <p:sp>
        <p:nvSpPr>
          <p:cNvPr id="85014" name="Text Box 22">
            <a:extLst>
              <a:ext uri="{FF2B5EF4-FFF2-40B4-BE49-F238E27FC236}">
                <a16:creationId xmlns:a16="http://schemas.microsoft.com/office/drawing/2014/main" id="{AC922154-2BA4-4F58-996E-F842663F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295401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  5s              5p                                 4d</a:t>
            </a:r>
          </a:p>
        </p:txBody>
      </p:sp>
      <p:sp>
        <p:nvSpPr>
          <p:cNvPr id="85015" name="Text Box 23">
            <a:extLst>
              <a:ext uri="{FF2B5EF4-FFF2-40B4-BE49-F238E27FC236}">
                <a16:creationId xmlns:a16="http://schemas.microsoft.com/office/drawing/2014/main" id="{A5CD2C85-BF23-4DD1-9052-C421507D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33401"/>
            <a:ext cx="3910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6s               6p                                 5d                                           4f</a:t>
            </a:r>
          </a:p>
        </p:txBody>
      </p:sp>
      <p:sp>
        <p:nvSpPr>
          <p:cNvPr id="85016" name="Text Box 24">
            <a:extLst>
              <a:ext uri="{FF2B5EF4-FFF2-40B4-BE49-F238E27FC236}">
                <a16:creationId xmlns:a16="http://schemas.microsoft.com/office/drawing/2014/main" id="{D18AD88D-AAAF-4AEE-94E2-6737F525E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6019801"/>
            <a:ext cx="79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85017" name="Text Box 25">
            <a:extLst>
              <a:ext uri="{FF2B5EF4-FFF2-40B4-BE49-F238E27FC236}">
                <a16:creationId xmlns:a16="http://schemas.microsoft.com/office/drawing/2014/main" id="{D7D57400-97DE-4F9A-9F87-4E8486E8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629401"/>
            <a:ext cx="263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333399"/>
                </a:solidFill>
              </a:rPr>
              <a:t>CLICK ON ELEMENT TO FILL IN CHARTS</a:t>
            </a:r>
          </a:p>
        </p:txBody>
      </p:sp>
      <p:sp>
        <p:nvSpPr>
          <p:cNvPr id="85018" name="Oval 26">
            <a:extLst>
              <a:ext uri="{FF2B5EF4-FFF2-40B4-BE49-F238E27FC236}">
                <a16:creationId xmlns:a16="http://schemas.microsoft.com/office/drawing/2014/main" id="{56C1A800-DCCE-4418-B312-45012CD26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19" name="Oval 27">
            <a:extLst>
              <a:ext uri="{FF2B5EF4-FFF2-40B4-BE49-F238E27FC236}">
                <a16:creationId xmlns:a16="http://schemas.microsoft.com/office/drawing/2014/main" id="{F91E912B-015E-4A29-A129-C5533F6E67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0" name="Oval 28">
            <a:extLst>
              <a:ext uri="{FF2B5EF4-FFF2-40B4-BE49-F238E27FC236}">
                <a16:creationId xmlns:a16="http://schemas.microsoft.com/office/drawing/2014/main" id="{97AA8EA4-BABD-452E-8530-315B4BD00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4850" y="7159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1" name="Oval 29">
            <a:extLst>
              <a:ext uri="{FF2B5EF4-FFF2-40B4-BE49-F238E27FC236}">
                <a16:creationId xmlns:a16="http://schemas.microsoft.com/office/drawing/2014/main" id="{13BBE964-D97F-4A6A-A960-2119CA0D1B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0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2" name="Oval 30">
            <a:extLst>
              <a:ext uri="{FF2B5EF4-FFF2-40B4-BE49-F238E27FC236}">
                <a16:creationId xmlns:a16="http://schemas.microsoft.com/office/drawing/2014/main" id="{A7CF988D-2EBF-41FB-A8F0-A07A1D492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08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3" name="Oval 31">
            <a:extLst>
              <a:ext uri="{FF2B5EF4-FFF2-40B4-BE49-F238E27FC236}">
                <a16:creationId xmlns:a16="http://schemas.microsoft.com/office/drawing/2014/main" id="{A583DAEC-CCB6-41A8-92F8-C9CA1FADE5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56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4" name="Oval 32">
            <a:extLst>
              <a:ext uri="{FF2B5EF4-FFF2-40B4-BE49-F238E27FC236}">
                <a16:creationId xmlns:a16="http://schemas.microsoft.com/office/drawing/2014/main" id="{E0A717AA-68C4-4A7B-8141-E563351F0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0439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5" name="Text Box 33">
            <a:extLst>
              <a:ext uri="{FF2B5EF4-FFF2-40B4-BE49-F238E27FC236}">
                <a16:creationId xmlns:a16="http://schemas.microsoft.com/office/drawing/2014/main" id="{148AC524-C5D2-4D3A-B5E9-D3F74D003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983289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La = 1s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2s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2p</a:t>
            </a:r>
            <a:r>
              <a:rPr lang="en-US" altLang="en-US" sz="2000" baseline="30000">
                <a:solidFill>
                  <a:srgbClr val="FF0000"/>
                </a:solidFill>
              </a:rPr>
              <a:t>6</a:t>
            </a:r>
            <a:r>
              <a:rPr lang="en-US" altLang="en-US" sz="2000">
                <a:solidFill>
                  <a:srgbClr val="FF0000"/>
                </a:solidFill>
              </a:rPr>
              <a:t>3s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3p</a:t>
            </a:r>
            <a:r>
              <a:rPr lang="en-US" altLang="en-US" sz="2000" baseline="30000">
                <a:solidFill>
                  <a:srgbClr val="FF0000"/>
                </a:solidFill>
              </a:rPr>
              <a:t>6</a:t>
            </a:r>
            <a:r>
              <a:rPr lang="en-US" altLang="en-US" sz="2000">
                <a:solidFill>
                  <a:srgbClr val="FF0000"/>
                </a:solidFill>
              </a:rPr>
              <a:t>4s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3d</a:t>
            </a:r>
            <a:r>
              <a:rPr lang="en-US" altLang="en-US" sz="2000" baseline="30000">
                <a:solidFill>
                  <a:srgbClr val="FF0000"/>
                </a:solidFill>
              </a:rPr>
              <a:t>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4s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3d</a:t>
            </a:r>
            <a:r>
              <a:rPr lang="en-US" altLang="en-US" sz="2000" baseline="30000">
                <a:solidFill>
                  <a:srgbClr val="FF0000"/>
                </a:solidFill>
              </a:rPr>
              <a:t>10</a:t>
            </a:r>
            <a:r>
              <a:rPr lang="en-US" altLang="en-US" sz="2000">
                <a:solidFill>
                  <a:srgbClr val="FF0000"/>
                </a:solidFill>
              </a:rPr>
              <a:t>4p</a:t>
            </a:r>
            <a:r>
              <a:rPr lang="en-US" altLang="en-US" sz="2000" baseline="30000">
                <a:solidFill>
                  <a:srgbClr val="FF0000"/>
                </a:solidFill>
              </a:rPr>
              <a:t>6</a:t>
            </a:r>
            <a:r>
              <a:rPr lang="en-US" altLang="en-US" sz="2000">
                <a:solidFill>
                  <a:srgbClr val="FF0000"/>
                </a:solidFill>
              </a:rPr>
              <a:t>5s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4d</a:t>
            </a:r>
            <a:r>
              <a:rPr lang="en-US" altLang="en-US" sz="2000" baseline="30000">
                <a:solidFill>
                  <a:srgbClr val="FF0000"/>
                </a:solidFill>
              </a:rPr>
              <a:t>10</a:t>
            </a:r>
            <a:r>
              <a:rPr lang="en-US" altLang="en-US" sz="2000">
                <a:solidFill>
                  <a:srgbClr val="FF0000"/>
                </a:solidFill>
              </a:rPr>
              <a:t>5p</a:t>
            </a:r>
            <a:r>
              <a:rPr lang="en-US" altLang="en-US" sz="2000" baseline="30000">
                <a:solidFill>
                  <a:srgbClr val="FF0000"/>
                </a:solidFill>
              </a:rPr>
              <a:t>6</a:t>
            </a:r>
            <a:r>
              <a:rPr lang="en-US" altLang="en-US" sz="2000">
                <a:solidFill>
                  <a:srgbClr val="FF0000"/>
                </a:solidFill>
              </a:rPr>
              <a:t>6s</a:t>
            </a:r>
            <a:r>
              <a:rPr lang="en-US" altLang="en-US" sz="2000" baseline="30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5d</a:t>
            </a:r>
            <a:r>
              <a:rPr lang="en-US" altLang="en-US" sz="2000" baseline="30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026" name="Oval 34">
            <a:extLst>
              <a:ext uri="{FF2B5EF4-FFF2-40B4-BE49-F238E27FC236}">
                <a16:creationId xmlns:a16="http://schemas.microsoft.com/office/drawing/2014/main" id="{1C819AC8-ECD3-4088-B55E-B5B86DC3F3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566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7" name="AutoShape 35">
            <a:extLst>
              <a:ext uri="{FF2B5EF4-FFF2-40B4-BE49-F238E27FC236}">
                <a16:creationId xmlns:a16="http://schemas.microsoft.com/office/drawing/2014/main" id="{B1C96675-2631-4DC8-A49A-FF62ED3A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28" name="AutoShape 36">
            <a:extLst>
              <a:ext uri="{FF2B5EF4-FFF2-40B4-BE49-F238E27FC236}">
                <a16:creationId xmlns:a16="http://schemas.microsoft.com/office/drawing/2014/main" id="{BBD9D20C-B5C0-4397-99F3-28C9471DF9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574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29" name="Oval 37">
            <a:extLst>
              <a:ext uri="{FF2B5EF4-FFF2-40B4-BE49-F238E27FC236}">
                <a16:creationId xmlns:a16="http://schemas.microsoft.com/office/drawing/2014/main" id="{1EC304D9-5FC3-40C1-913C-50FB2397DC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4572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30" name="AutoShape 38">
            <a:extLst>
              <a:ext uri="{FF2B5EF4-FFF2-40B4-BE49-F238E27FC236}">
                <a16:creationId xmlns:a16="http://schemas.microsoft.com/office/drawing/2014/main" id="{B8FE75D7-1C22-4D5B-A4CA-FE4B1F1A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31" name="AutoShape 39">
            <a:extLst>
              <a:ext uri="{FF2B5EF4-FFF2-40B4-BE49-F238E27FC236}">
                <a16:creationId xmlns:a16="http://schemas.microsoft.com/office/drawing/2014/main" id="{0918EB15-377B-40D0-9842-2ED79315C7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4648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5032" name="Group 40">
            <a:extLst>
              <a:ext uri="{FF2B5EF4-FFF2-40B4-BE49-F238E27FC236}">
                <a16:creationId xmlns:a16="http://schemas.microsoft.com/office/drawing/2014/main" id="{4AA20C98-A0C9-4F2D-A448-D39A70662C74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676400"/>
            <a:ext cx="3200400" cy="3200400"/>
            <a:chOff x="3552" y="816"/>
            <a:chExt cx="2016" cy="2016"/>
          </a:xfrm>
        </p:grpSpPr>
        <p:sp>
          <p:nvSpPr>
            <p:cNvPr id="85118" name="Oval 41">
              <a:extLst>
                <a:ext uri="{FF2B5EF4-FFF2-40B4-BE49-F238E27FC236}">
                  <a16:creationId xmlns:a16="http://schemas.microsoft.com/office/drawing/2014/main" id="{9F6AFFFC-FA33-4ECD-B133-6E21748B2C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2" y="816"/>
              <a:ext cx="2016" cy="201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19" name="Oval 42">
              <a:extLst>
                <a:ext uri="{FF2B5EF4-FFF2-40B4-BE49-F238E27FC236}">
                  <a16:creationId xmlns:a16="http://schemas.microsoft.com/office/drawing/2014/main" id="{58AE38C2-F1E2-4ECA-8568-AE2B5EBA41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14" y="978"/>
              <a:ext cx="1669" cy="1669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0" name="Oval 43">
              <a:extLst>
                <a:ext uri="{FF2B5EF4-FFF2-40B4-BE49-F238E27FC236}">
                  <a16:creationId xmlns:a16="http://schemas.microsoft.com/office/drawing/2014/main" id="{6F6D2767-5E84-4199-AF2F-6C4D710CCE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15" y="1179"/>
              <a:ext cx="1277" cy="127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1" name="Oval 44">
              <a:extLst>
                <a:ext uri="{FF2B5EF4-FFF2-40B4-BE49-F238E27FC236}">
                  <a16:creationId xmlns:a16="http://schemas.microsoft.com/office/drawing/2014/main" id="{D825EC29-56C4-477F-8626-02A3FAB936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1" y="1325"/>
              <a:ext cx="1017" cy="10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2" name="Oval 45">
              <a:extLst>
                <a:ext uri="{FF2B5EF4-FFF2-40B4-BE49-F238E27FC236}">
                  <a16:creationId xmlns:a16="http://schemas.microsoft.com/office/drawing/2014/main" id="{9A114AF6-96B7-4126-B1C1-6DBDAE7F41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64" y="1428"/>
              <a:ext cx="817" cy="817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3" name="Oval 46">
              <a:extLst>
                <a:ext uri="{FF2B5EF4-FFF2-40B4-BE49-F238E27FC236}">
                  <a16:creationId xmlns:a16="http://schemas.microsoft.com/office/drawing/2014/main" id="{4087E2FC-F0C2-40D8-83A9-741A3DF5DF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4" y="1508"/>
              <a:ext cx="650" cy="650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4" name="Oval 47">
              <a:extLst>
                <a:ext uri="{FF2B5EF4-FFF2-40B4-BE49-F238E27FC236}">
                  <a16:creationId xmlns:a16="http://schemas.microsoft.com/office/drawing/2014/main" id="{6FF6F0CB-2819-4C62-89AB-1D87107F72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02" y="1666"/>
              <a:ext cx="326" cy="326"/>
            </a:xfrm>
            <a:prstGeom prst="ellips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5" name="Text Box 48">
              <a:extLst>
                <a:ext uri="{FF2B5EF4-FFF2-40B4-BE49-F238E27FC236}">
                  <a16:creationId xmlns:a16="http://schemas.microsoft.com/office/drawing/2014/main" id="{45F672CD-FACF-4E92-BB0C-AE236DD26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" y="1749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85126" name="Oval 49">
              <a:extLst>
                <a:ext uri="{FF2B5EF4-FFF2-40B4-BE49-F238E27FC236}">
                  <a16:creationId xmlns:a16="http://schemas.microsoft.com/office/drawing/2014/main" id="{34EB28AD-6222-4964-8B69-C1841EE8A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8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7" name="Oval 50">
              <a:extLst>
                <a:ext uri="{FF2B5EF4-FFF2-40B4-BE49-F238E27FC236}">
                  <a16:creationId xmlns:a16="http://schemas.microsoft.com/office/drawing/2014/main" id="{4FCAA14A-02B2-4D8A-BC41-858DCB670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53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8" name="Oval 51">
              <a:extLst>
                <a:ext uri="{FF2B5EF4-FFF2-40B4-BE49-F238E27FC236}">
                  <a16:creationId xmlns:a16="http://schemas.microsoft.com/office/drawing/2014/main" id="{5BFDEE9E-0A5B-4BA2-A3DD-0928A2CF2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29" name="Oval 52">
              <a:extLst>
                <a:ext uri="{FF2B5EF4-FFF2-40B4-BE49-F238E27FC236}">
                  <a16:creationId xmlns:a16="http://schemas.microsoft.com/office/drawing/2014/main" id="{399FE9A6-8FD9-4CB9-A955-D6735601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06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0" name="Oval 53">
              <a:extLst>
                <a:ext uri="{FF2B5EF4-FFF2-40B4-BE49-F238E27FC236}">
                  <a16:creationId xmlns:a16="http://schemas.microsoft.com/office/drawing/2014/main" id="{F2B5588F-F180-4BCE-9010-822BFEF0D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58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1" name="Oval 54">
              <a:extLst>
                <a:ext uri="{FF2B5EF4-FFF2-40B4-BE49-F238E27FC236}">
                  <a16:creationId xmlns:a16="http://schemas.microsoft.com/office/drawing/2014/main" id="{7A1D71D3-9291-43CE-90F2-E6423F84A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2" name="Oval 55">
              <a:extLst>
                <a:ext uri="{FF2B5EF4-FFF2-40B4-BE49-F238E27FC236}">
                  <a16:creationId xmlns:a16="http://schemas.microsoft.com/office/drawing/2014/main" id="{6A88FF7B-5797-4ACF-872E-593417063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3" name="Oval 56">
              <a:extLst>
                <a:ext uri="{FF2B5EF4-FFF2-40B4-BE49-F238E27FC236}">
                  <a16:creationId xmlns:a16="http://schemas.microsoft.com/office/drawing/2014/main" id="{A1E01ED3-C20A-46DA-B02C-46C6F1734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4" name="Oval 57">
              <a:extLst>
                <a:ext uri="{FF2B5EF4-FFF2-40B4-BE49-F238E27FC236}">
                  <a16:creationId xmlns:a16="http://schemas.microsoft.com/office/drawing/2014/main" id="{C2B62C0B-C314-47E1-9176-8B80AB7D2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5" name="Oval 58">
              <a:extLst>
                <a:ext uri="{FF2B5EF4-FFF2-40B4-BE49-F238E27FC236}">
                  <a16:creationId xmlns:a16="http://schemas.microsoft.com/office/drawing/2014/main" id="{A5BDBB2F-6A8F-40F4-A31E-64ABC43F6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16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6" name="Oval 59">
              <a:extLst>
                <a:ext uri="{FF2B5EF4-FFF2-40B4-BE49-F238E27FC236}">
                  <a16:creationId xmlns:a16="http://schemas.microsoft.com/office/drawing/2014/main" id="{8EB880FD-49A9-49B1-9665-16D91D112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7" name="Oval 60">
              <a:extLst>
                <a:ext uri="{FF2B5EF4-FFF2-40B4-BE49-F238E27FC236}">
                  <a16:creationId xmlns:a16="http://schemas.microsoft.com/office/drawing/2014/main" id="{B9D9909D-8567-417E-8D3C-841A79E3A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8" name="Oval 61">
              <a:extLst>
                <a:ext uri="{FF2B5EF4-FFF2-40B4-BE49-F238E27FC236}">
                  <a16:creationId xmlns:a16="http://schemas.microsoft.com/office/drawing/2014/main" id="{8C62F5C1-768B-4CAD-88A2-1B6023D75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39" name="Oval 62">
              <a:extLst>
                <a:ext uri="{FF2B5EF4-FFF2-40B4-BE49-F238E27FC236}">
                  <a16:creationId xmlns:a16="http://schemas.microsoft.com/office/drawing/2014/main" id="{43950340-C6AB-4701-849E-5BEA873A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0" name="Oval 63">
              <a:extLst>
                <a:ext uri="{FF2B5EF4-FFF2-40B4-BE49-F238E27FC236}">
                  <a16:creationId xmlns:a16="http://schemas.microsoft.com/office/drawing/2014/main" id="{35AD00BC-FB4F-4047-8C9C-465C0E58A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1" name="Oval 64">
              <a:extLst>
                <a:ext uri="{FF2B5EF4-FFF2-40B4-BE49-F238E27FC236}">
                  <a16:creationId xmlns:a16="http://schemas.microsoft.com/office/drawing/2014/main" id="{3F5C9105-78A6-49B0-8C9C-4D55E4C28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2" name="Oval 65">
              <a:extLst>
                <a:ext uri="{FF2B5EF4-FFF2-40B4-BE49-F238E27FC236}">
                  <a16:creationId xmlns:a16="http://schemas.microsoft.com/office/drawing/2014/main" id="{D7C0ED68-9828-4B03-B695-73D49D357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3" name="Oval 66">
              <a:extLst>
                <a:ext uri="{FF2B5EF4-FFF2-40B4-BE49-F238E27FC236}">
                  <a16:creationId xmlns:a16="http://schemas.microsoft.com/office/drawing/2014/main" id="{9F3B0354-8C60-456C-AD20-6E0700EBA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4" name="Oval 67">
              <a:extLst>
                <a:ext uri="{FF2B5EF4-FFF2-40B4-BE49-F238E27FC236}">
                  <a16:creationId xmlns:a16="http://schemas.microsoft.com/office/drawing/2014/main" id="{1EDDEA8A-4ED1-4D31-830F-BD14F2D1F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0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5" name="Oval 68">
              <a:extLst>
                <a:ext uri="{FF2B5EF4-FFF2-40B4-BE49-F238E27FC236}">
                  <a16:creationId xmlns:a16="http://schemas.microsoft.com/office/drawing/2014/main" id="{40D48ED5-9EB8-4CCC-BF8B-2237B9A9A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6" name="Oval 69">
              <a:extLst>
                <a:ext uri="{FF2B5EF4-FFF2-40B4-BE49-F238E27FC236}">
                  <a16:creationId xmlns:a16="http://schemas.microsoft.com/office/drawing/2014/main" id="{64C21AE7-3AEC-472E-B6F8-C40185547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7" name="Oval 70">
              <a:extLst>
                <a:ext uri="{FF2B5EF4-FFF2-40B4-BE49-F238E27FC236}">
                  <a16:creationId xmlns:a16="http://schemas.microsoft.com/office/drawing/2014/main" id="{894E5587-B1EA-4745-9862-4CB105479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8" name="Oval 71">
              <a:extLst>
                <a:ext uri="{FF2B5EF4-FFF2-40B4-BE49-F238E27FC236}">
                  <a16:creationId xmlns:a16="http://schemas.microsoft.com/office/drawing/2014/main" id="{375B2A0C-D274-45E9-9606-D1A141180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49" name="Oval 72">
              <a:extLst>
                <a:ext uri="{FF2B5EF4-FFF2-40B4-BE49-F238E27FC236}">
                  <a16:creationId xmlns:a16="http://schemas.microsoft.com/office/drawing/2014/main" id="{88A794B5-FE58-463C-BDF3-66C0F5CB2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7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0" name="Oval 73">
              <a:extLst>
                <a:ext uri="{FF2B5EF4-FFF2-40B4-BE49-F238E27FC236}">
                  <a16:creationId xmlns:a16="http://schemas.microsoft.com/office/drawing/2014/main" id="{D3181200-5AE5-44D0-8EF8-A5946A2B5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1" name="Oval 74">
              <a:extLst>
                <a:ext uri="{FF2B5EF4-FFF2-40B4-BE49-F238E27FC236}">
                  <a16:creationId xmlns:a16="http://schemas.microsoft.com/office/drawing/2014/main" id="{C917CECB-0A4F-4F14-AEE8-04987F24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2" name="Oval 75">
              <a:extLst>
                <a:ext uri="{FF2B5EF4-FFF2-40B4-BE49-F238E27FC236}">
                  <a16:creationId xmlns:a16="http://schemas.microsoft.com/office/drawing/2014/main" id="{31BBFCE1-3BF9-4916-8C99-C7A918F9A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16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3" name="Oval 76">
              <a:extLst>
                <a:ext uri="{FF2B5EF4-FFF2-40B4-BE49-F238E27FC236}">
                  <a16:creationId xmlns:a16="http://schemas.microsoft.com/office/drawing/2014/main" id="{AE6F6D5F-AA20-4E75-A7B4-B1322D159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06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4" name="Oval 77">
              <a:extLst>
                <a:ext uri="{FF2B5EF4-FFF2-40B4-BE49-F238E27FC236}">
                  <a16:creationId xmlns:a16="http://schemas.microsoft.com/office/drawing/2014/main" id="{6318604B-C3DD-4F09-BDF7-CC03B2B11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96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5" name="Oval 78">
              <a:extLst>
                <a:ext uri="{FF2B5EF4-FFF2-40B4-BE49-F238E27FC236}">
                  <a16:creationId xmlns:a16="http://schemas.microsoft.com/office/drawing/2014/main" id="{1B33F26D-6364-499F-B1CF-E08B79979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8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6" name="Oval 79">
              <a:extLst>
                <a:ext uri="{FF2B5EF4-FFF2-40B4-BE49-F238E27FC236}">
                  <a16:creationId xmlns:a16="http://schemas.microsoft.com/office/drawing/2014/main" id="{7BC44ECE-DC39-4A5F-9234-BA858E5B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7" name="Oval 80">
              <a:extLst>
                <a:ext uri="{FF2B5EF4-FFF2-40B4-BE49-F238E27FC236}">
                  <a16:creationId xmlns:a16="http://schemas.microsoft.com/office/drawing/2014/main" id="{42F55D75-EE7A-4E05-8D4E-3A204C6C3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25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8" name="Oval 81">
              <a:extLst>
                <a:ext uri="{FF2B5EF4-FFF2-40B4-BE49-F238E27FC236}">
                  <a16:creationId xmlns:a16="http://schemas.microsoft.com/office/drawing/2014/main" id="{3B6DDD4F-0A3E-4152-95BB-05685B48E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44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59" name="Oval 82">
              <a:extLst>
                <a:ext uri="{FF2B5EF4-FFF2-40B4-BE49-F238E27FC236}">
                  <a16:creationId xmlns:a16="http://schemas.microsoft.com/office/drawing/2014/main" id="{70E6390D-3200-4328-B8C0-5A88E5C61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0" name="Oval 83">
              <a:extLst>
                <a:ext uri="{FF2B5EF4-FFF2-40B4-BE49-F238E27FC236}">
                  <a16:creationId xmlns:a16="http://schemas.microsoft.com/office/drawing/2014/main" id="{91E887FC-1984-47E7-BCB4-38EBD2B2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48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1" name="Oval 84">
              <a:extLst>
                <a:ext uri="{FF2B5EF4-FFF2-40B4-BE49-F238E27FC236}">
                  <a16:creationId xmlns:a16="http://schemas.microsoft.com/office/drawing/2014/main" id="{2DA43731-B4F1-40F0-9162-7AEF1A36F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39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2" name="Oval 85">
              <a:extLst>
                <a:ext uri="{FF2B5EF4-FFF2-40B4-BE49-F238E27FC236}">
                  <a16:creationId xmlns:a16="http://schemas.microsoft.com/office/drawing/2014/main" id="{8DC14D04-FC16-41B2-9D1A-627C01C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3" name="Oval 86">
              <a:extLst>
                <a:ext uri="{FF2B5EF4-FFF2-40B4-BE49-F238E27FC236}">
                  <a16:creationId xmlns:a16="http://schemas.microsoft.com/office/drawing/2014/main" id="{AC581ECA-436E-48B7-BB21-C633490F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4" name="Oval 87">
              <a:extLst>
                <a:ext uri="{FF2B5EF4-FFF2-40B4-BE49-F238E27FC236}">
                  <a16:creationId xmlns:a16="http://schemas.microsoft.com/office/drawing/2014/main" id="{F4172574-9897-4962-9DF7-66E83A5AD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39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5" name="Oval 88">
              <a:extLst>
                <a:ext uri="{FF2B5EF4-FFF2-40B4-BE49-F238E27FC236}">
                  <a16:creationId xmlns:a16="http://schemas.microsoft.com/office/drawing/2014/main" id="{1816C6ED-025B-4C5E-AC7E-F1BFA5BF4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53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6" name="Oval 89">
              <a:extLst>
                <a:ext uri="{FF2B5EF4-FFF2-40B4-BE49-F238E27FC236}">
                  <a16:creationId xmlns:a16="http://schemas.microsoft.com/office/drawing/2014/main" id="{3443F171-2F67-4308-BF80-7D1617962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7" name="Oval 90">
              <a:extLst>
                <a:ext uri="{FF2B5EF4-FFF2-40B4-BE49-F238E27FC236}">
                  <a16:creationId xmlns:a16="http://schemas.microsoft.com/office/drawing/2014/main" id="{958DAE9F-33D3-466A-95F6-F289DC2DC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29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8" name="Oval 91">
              <a:extLst>
                <a:ext uri="{FF2B5EF4-FFF2-40B4-BE49-F238E27FC236}">
                  <a16:creationId xmlns:a16="http://schemas.microsoft.com/office/drawing/2014/main" id="{C92839C1-F211-4166-98EA-40F7114D5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4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69" name="Oval 92">
              <a:extLst>
                <a:ext uri="{FF2B5EF4-FFF2-40B4-BE49-F238E27FC236}">
                  <a16:creationId xmlns:a16="http://schemas.microsoft.com/office/drawing/2014/main" id="{E927276D-2C4A-4D1F-9889-DEE53C80B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68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0" name="Oval 93">
              <a:extLst>
                <a:ext uri="{FF2B5EF4-FFF2-40B4-BE49-F238E27FC236}">
                  <a16:creationId xmlns:a16="http://schemas.microsoft.com/office/drawing/2014/main" id="{8A16D83B-89CD-4AD6-929B-FA4A3A012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1" name="Oval 94">
              <a:extLst>
                <a:ext uri="{FF2B5EF4-FFF2-40B4-BE49-F238E27FC236}">
                  <a16:creationId xmlns:a16="http://schemas.microsoft.com/office/drawing/2014/main" id="{8EDC1118-D9C8-4D9A-AC54-6B18621C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2" name="Oval 95">
              <a:extLst>
                <a:ext uri="{FF2B5EF4-FFF2-40B4-BE49-F238E27FC236}">
                  <a16:creationId xmlns:a16="http://schemas.microsoft.com/office/drawing/2014/main" id="{5B23B349-EE21-4484-9A71-AAAAB31C4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3" name="Oval 96">
              <a:extLst>
                <a:ext uri="{FF2B5EF4-FFF2-40B4-BE49-F238E27FC236}">
                  <a16:creationId xmlns:a16="http://schemas.microsoft.com/office/drawing/2014/main" id="{24B98412-CD46-4530-B95B-F012E4C55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0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4" name="Oval 97">
              <a:extLst>
                <a:ext uri="{FF2B5EF4-FFF2-40B4-BE49-F238E27FC236}">
                  <a16:creationId xmlns:a16="http://schemas.microsoft.com/office/drawing/2014/main" id="{35B098A4-362F-4179-95D1-DEC8B72F1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5" name="Oval 98">
              <a:extLst>
                <a:ext uri="{FF2B5EF4-FFF2-40B4-BE49-F238E27FC236}">
                  <a16:creationId xmlns:a16="http://schemas.microsoft.com/office/drawing/2014/main" id="{36DBB747-6D1A-45ED-89FF-1F7703F76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6" name="Oval 99">
              <a:extLst>
                <a:ext uri="{FF2B5EF4-FFF2-40B4-BE49-F238E27FC236}">
                  <a16:creationId xmlns:a16="http://schemas.microsoft.com/office/drawing/2014/main" id="{A389D713-F44D-40EF-90A0-3EAD316C0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112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7" name="Oval 100">
              <a:extLst>
                <a:ext uri="{FF2B5EF4-FFF2-40B4-BE49-F238E27FC236}">
                  <a16:creationId xmlns:a16="http://schemas.microsoft.com/office/drawing/2014/main" id="{234CAD55-C948-4293-91EC-F6241AFFB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16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8" name="Oval 101">
              <a:extLst>
                <a:ext uri="{FF2B5EF4-FFF2-40B4-BE49-F238E27FC236}">
                  <a16:creationId xmlns:a16="http://schemas.microsoft.com/office/drawing/2014/main" id="{9904E029-38FB-49B6-A247-C242172FC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82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79" name="Oval 102">
              <a:extLst>
                <a:ext uri="{FF2B5EF4-FFF2-40B4-BE49-F238E27FC236}">
                  <a16:creationId xmlns:a16="http://schemas.microsoft.com/office/drawing/2014/main" id="{85B042D4-049F-4461-A3F4-1FE17CB8E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728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80" name="Oval 103">
              <a:extLst>
                <a:ext uri="{FF2B5EF4-FFF2-40B4-BE49-F238E27FC236}">
                  <a16:creationId xmlns:a16="http://schemas.microsoft.com/office/drawing/2014/main" id="{0AAD2BC1-3EE9-4C4B-866E-3E3171CBE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920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81" name="Oval 104">
              <a:extLst>
                <a:ext uri="{FF2B5EF4-FFF2-40B4-BE49-F238E27FC236}">
                  <a16:creationId xmlns:a16="http://schemas.microsoft.com/office/drawing/2014/main" id="{3907FF69-8CB8-464C-8D6E-2429D2F62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34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5182" name="Oval 105">
              <a:extLst>
                <a:ext uri="{FF2B5EF4-FFF2-40B4-BE49-F238E27FC236}">
                  <a16:creationId xmlns:a16="http://schemas.microsoft.com/office/drawing/2014/main" id="{FED79216-A70C-46C7-BBE9-CB99252B6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584"/>
              <a:ext cx="48" cy="48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33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5033" name="Oval 106">
            <a:extLst>
              <a:ext uri="{FF2B5EF4-FFF2-40B4-BE49-F238E27FC236}">
                <a16:creationId xmlns:a16="http://schemas.microsoft.com/office/drawing/2014/main" id="{A7A070EB-38C3-43B7-8A82-DAD9F1A52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5364" y="914400"/>
            <a:ext cx="274637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34" name="AutoShape 107">
            <a:extLst>
              <a:ext uri="{FF2B5EF4-FFF2-40B4-BE49-F238E27FC236}">
                <a16:creationId xmlns:a16="http://schemas.microsoft.com/office/drawing/2014/main" id="{5D1DAB44-6984-4F5E-90B3-34E5D0E9B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990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35" name="Oval 108">
            <a:extLst>
              <a:ext uri="{FF2B5EF4-FFF2-40B4-BE49-F238E27FC236}">
                <a16:creationId xmlns:a16="http://schemas.microsoft.com/office/drawing/2014/main" id="{3A28C624-1880-4F90-969C-B1DA66F87D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36" name="AutoShape 109">
            <a:extLst>
              <a:ext uri="{FF2B5EF4-FFF2-40B4-BE49-F238E27FC236}">
                <a16:creationId xmlns:a16="http://schemas.microsoft.com/office/drawing/2014/main" id="{C681935A-81A6-4805-884A-BC29D085F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37" name="AutoShape 110">
            <a:extLst>
              <a:ext uri="{FF2B5EF4-FFF2-40B4-BE49-F238E27FC236}">
                <a16:creationId xmlns:a16="http://schemas.microsoft.com/office/drawing/2014/main" id="{7E6E09AA-38CB-4B7F-B42B-D3CB1B5677E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338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38" name="Oval 111">
            <a:extLst>
              <a:ext uri="{FF2B5EF4-FFF2-40B4-BE49-F238E27FC236}">
                <a16:creationId xmlns:a16="http://schemas.microsoft.com/office/drawing/2014/main" id="{48DC658A-C762-437D-AF3F-337F566C62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39" name="AutoShape 112">
            <a:extLst>
              <a:ext uri="{FF2B5EF4-FFF2-40B4-BE49-F238E27FC236}">
                <a16:creationId xmlns:a16="http://schemas.microsoft.com/office/drawing/2014/main" id="{C209CB57-E19A-40D2-8EE8-19A41952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40" name="AutoShape 113">
            <a:extLst>
              <a:ext uri="{FF2B5EF4-FFF2-40B4-BE49-F238E27FC236}">
                <a16:creationId xmlns:a16="http://schemas.microsoft.com/office/drawing/2014/main" id="{EE7B9F86-4C87-4077-8A43-D1A551D024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386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41" name="Oval 114">
            <a:extLst>
              <a:ext uri="{FF2B5EF4-FFF2-40B4-BE49-F238E27FC236}">
                <a16:creationId xmlns:a16="http://schemas.microsoft.com/office/drawing/2014/main" id="{172049B6-AE02-413A-BFA3-21DFEA2D4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42" name="AutoShape 115">
            <a:extLst>
              <a:ext uri="{FF2B5EF4-FFF2-40B4-BE49-F238E27FC236}">
                <a16:creationId xmlns:a16="http://schemas.microsoft.com/office/drawing/2014/main" id="{58B3C9C0-745D-49DC-A5FC-31167A5D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43" name="AutoShape 116">
            <a:extLst>
              <a:ext uri="{FF2B5EF4-FFF2-40B4-BE49-F238E27FC236}">
                <a16:creationId xmlns:a16="http://schemas.microsoft.com/office/drawing/2014/main" id="{601EAC35-2E78-4DB0-82A1-337E55B33D3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434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44" name="Oval 117">
            <a:extLst>
              <a:ext uri="{FF2B5EF4-FFF2-40B4-BE49-F238E27FC236}">
                <a16:creationId xmlns:a16="http://schemas.microsoft.com/office/drawing/2014/main" id="{A7115720-05C5-4835-A235-E5E1B4DAB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58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45" name="AutoShape 118">
            <a:extLst>
              <a:ext uri="{FF2B5EF4-FFF2-40B4-BE49-F238E27FC236}">
                <a16:creationId xmlns:a16="http://schemas.microsoft.com/office/drawing/2014/main" id="{3A4A1A83-49DA-4970-8B90-2EFF3514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46" name="AutoShape 119">
            <a:extLst>
              <a:ext uri="{FF2B5EF4-FFF2-40B4-BE49-F238E27FC236}">
                <a16:creationId xmlns:a16="http://schemas.microsoft.com/office/drawing/2014/main" id="{1FC3260D-DE11-407E-A035-7B7442571C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82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47" name="Oval 120">
            <a:extLst>
              <a:ext uri="{FF2B5EF4-FFF2-40B4-BE49-F238E27FC236}">
                <a16:creationId xmlns:a16="http://schemas.microsoft.com/office/drawing/2014/main" id="{4D39C6BF-D959-4753-90B0-56142606B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2514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48" name="AutoShape 121">
            <a:extLst>
              <a:ext uri="{FF2B5EF4-FFF2-40B4-BE49-F238E27FC236}">
                <a16:creationId xmlns:a16="http://schemas.microsoft.com/office/drawing/2014/main" id="{A93AF34B-CF12-4FE1-B082-DB045A2B6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49" name="AutoShape 122">
            <a:extLst>
              <a:ext uri="{FF2B5EF4-FFF2-40B4-BE49-F238E27FC236}">
                <a16:creationId xmlns:a16="http://schemas.microsoft.com/office/drawing/2014/main" id="{FE573953-3FB5-4D43-844A-F63B790292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53000" y="2590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50" name="Oval 123">
            <a:extLst>
              <a:ext uri="{FF2B5EF4-FFF2-40B4-BE49-F238E27FC236}">
                <a16:creationId xmlns:a16="http://schemas.microsoft.com/office/drawing/2014/main" id="{94FF52F1-48B7-4C4B-9F71-582B60215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51" name="AutoShape 124">
            <a:extLst>
              <a:ext uri="{FF2B5EF4-FFF2-40B4-BE49-F238E27FC236}">
                <a16:creationId xmlns:a16="http://schemas.microsoft.com/office/drawing/2014/main" id="{226FDAE9-FA42-4EB0-8005-D81E2824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52" name="AutoShape 125">
            <a:extLst>
              <a:ext uri="{FF2B5EF4-FFF2-40B4-BE49-F238E27FC236}">
                <a16:creationId xmlns:a16="http://schemas.microsoft.com/office/drawing/2014/main" id="{EFD67F59-0BD0-443C-A79C-274FDD23D0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338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53" name="Oval 126">
            <a:extLst>
              <a:ext uri="{FF2B5EF4-FFF2-40B4-BE49-F238E27FC236}">
                <a16:creationId xmlns:a16="http://schemas.microsoft.com/office/drawing/2014/main" id="{892417B0-DBEF-4149-A90F-B22B2A367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54" name="AutoShape 127">
            <a:extLst>
              <a:ext uri="{FF2B5EF4-FFF2-40B4-BE49-F238E27FC236}">
                <a16:creationId xmlns:a16="http://schemas.microsoft.com/office/drawing/2014/main" id="{B9112D66-F819-48EE-A0AC-4AAD6558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55" name="AutoShape 128">
            <a:extLst>
              <a:ext uri="{FF2B5EF4-FFF2-40B4-BE49-F238E27FC236}">
                <a16:creationId xmlns:a16="http://schemas.microsoft.com/office/drawing/2014/main" id="{A95C9EF1-35CC-40DC-A49C-4E618ED7FF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386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56" name="Oval 129">
            <a:extLst>
              <a:ext uri="{FF2B5EF4-FFF2-40B4-BE49-F238E27FC236}">
                <a16:creationId xmlns:a16="http://schemas.microsoft.com/office/drawing/2014/main" id="{0BC4DFB2-56C8-45A8-844A-217A3F2F7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57" name="AutoShape 130">
            <a:extLst>
              <a:ext uri="{FF2B5EF4-FFF2-40B4-BE49-F238E27FC236}">
                <a16:creationId xmlns:a16="http://schemas.microsoft.com/office/drawing/2014/main" id="{995B9DED-D762-4672-9D23-88E85C52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58" name="AutoShape 131">
            <a:extLst>
              <a:ext uri="{FF2B5EF4-FFF2-40B4-BE49-F238E27FC236}">
                <a16:creationId xmlns:a16="http://schemas.microsoft.com/office/drawing/2014/main" id="{8561EBAD-28F5-4291-91DE-436AA1E4B2E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434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59" name="Oval 132">
            <a:extLst>
              <a:ext uri="{FF2B5EF4-FFF2-40B4-BE49-F238E27FC236}">
                <a16:creationId xmlns:a16="http://schemas.microsoft.com/office/drawing/2014/main" id="{EC178601-5647-4740-B940-50C803786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58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60" name="AutoShape 133">
            <a:extLst>
              <a:ext uri="{FF2B5EF4-FFF2-40B4-BE49-F238E27FC236}">
                <a16:creationId xmlns:a16="http://schemas.microsoft.com/office/drawing/2014/main" id="{F0302160-87B0-4D88-8A70-A2F3730DD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61" name="AutoShape 134">
            <a:extLst>
              <a:ext uri="{FF2B5EF4-FFF2-40B4-BE49-F238E27FC236}">
                <a16:creationId xmlns:a16="http://schemas.microsoft.com/office/drawing/2014/main" id="{F2A09A03-25A5-4947-A783-46E0A3188E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82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62" name="Oval 135">
            <a:extLst>
              <a:ext uri="{FF2B5EF4-FFF2-40B4-BE49-F238E27FC236}">
                <a16:creationId xmlns:a16="http://schemas.microsoft.com/office/drawing/2014/main" id="{B322ECF8-83B1-447B-B659-3916BF1CBD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1752600"/>
            <a:ext cx="274638" cy="2746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63" name="AutoShape 136">
            <a:extLst>
              <a:ext uri="{FF2B5EF4-FFF2-40B4-BE49-F238E27FC236}">
                <a16:creationId xmlns:a16="http://schemas.microsoft.com/office/drawing/2014/main" id="{701096C5-8A90-444E-A538-9936F6A2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64" name="AutoShape 137">
            <a:extLst>
              <a:ext uri="{FF2B5EF4-FFF2-40B4-BE49-F238E27FC236}">
                <a16:creationId xmlns:a16="http://schemas.microsoft.com/office/drawing/2014/main" id="{A5281EF5-4D86-4589-BD2A-0741460C22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53000" y="18288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65" name="Oval 138">
            <a:extLst>
              <a:ext uri="{FF2B5EF4-FFF2-40B4-BE49-F238E27FC236}">
                <a16:creationId xmlns:a16="http://schemas.microsoft.com/office/drawing/2014/main" id="{459312F4-0771-442E-8192-DEADFF35F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36115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66" name="AutoShape 139">
            <a:extLst>
              <a:ext uri="{FF2B5EF4-FFF2-40B4-BE49-F238E27FC236}">
                <a16:creationId xmlns:a16="http://schemas.microsoft.com/office/drawing/2014/main" id="{54378238-2CCE-4702-B69E-734012E6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67" name="AutoShape 140">
            <a:extLst>
              <a:ext uri="{FF2B5EF4-FFF2-40B4-BE49-F238E27FC236}">
                <a16:creationId xmlns:a16="http://schemas.microsoft.com/office/drawing/2014/main" id="{21DC20F2-101B-4BC5-BDBC-7B9CCE82F07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6877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68" name="Oval 141">
            <a:extLst>
              <a:ext uri="{FF2B5EF4-FFF2-40B4-BE49-F238E27FC236}">
                <a16:creationId xmlns:a16="http://schemas.microsoft.com/office/drawing/2014/main" id="{9C5BD0AD-B26D-4982-A3EF-9FA01A7F2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26670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69" name="AutoShape 142">
            <a:extLst>
              <a:ext uri="{FF2B5EF4-FFF2-40B4-BE49-F238E27FC236}">
                <a16:creationId xmlns:a16="http://schemas.microsoft.com/office/drawing/2014/main" id="{B283E6F3-471A-466A-96F1-39C41B369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70" name="AutoShape 143">
            <a:extLst>
              <a:ext uri="{FF2B5EF4-FFF2-40B4-BE49-F238E27FC236}">
                <a16:creationId xmlns:a16="http://schemas.microsoft.com/office/drawing/2014/main" id="{F90FE6D1-98B2-489E-B68C-9AB00AA5A2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27432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71" name="Oval 144">
            <a:extLst>
              <a:ext uri="{FF2B5EF4-FFF2-40B4-BE49-F238E27FC236}">
                <a16:creationId xmlns:a16="http://schemas.microsoft.com/office/drawing/2014/main" id="{9D2A0739-09CD-4BBD-952C-6076584DEC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858964"/>
            <a:ext cx="274638" cy="274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72" name="AutoShape 145">
            <a:extLst>
              <a:ext uri="{FF2B5EF4-FFF2-40B4-BE49-F238E27FC236}">
                <a16:creationId xmlns:a16="http://schemas.microsoft.com/office/drawing/2014/main" id="{87AAD4DE-7E5F-4045-9619-91C63855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3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73" name="AutoShape 146">
            <a:extLst>
              <a:ext uri="{FF2B5EF4-FFF2-40B4-BE49-F238E27FC236}">
                <a16:creationId xmlns:a16="http://schemas.microsoft.com/office/drawing/2014/main" id="{FF249394-BA29-47ED-983A-DBCE65588F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19351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74" name="Oval 147">
            <a:extLst>
              <a:ext uri="{FF2B5EF4-FFF2-40B4-BE49-F238E27FC236}">
                <a16:creationId xmlns:a16="http://schemas.microsoft.com/office/drawing/2014/main" id="{9E9ECE38-AF27-409F-BFA5-CEED18CAA1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0" y="1066800"/>
            <a:ext cx="274638" cy="2746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75" name="AutoShape 148">
            <a:extLst>
              <a:ext uri="{FF2B5EF4-FFF2-40B4-BE49-F238E27FC236}">
                <a16:creationId xmlns:a16="http://schemas.microsoft.com/office/drawing/2014/main" id="{A325AAE1-FBFA-44CC-A979-5D70FD1E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430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76" name="AutoShape 149">
            <a:extLst>
              <a:ext uri="{FF2B5EF4-FFF2-40B4-BE49-F238E27FC236}">
                <a16:creationId xmlns:a16="http://schemas.microsoft.com/office/drawing/2014/main" id="{C31FA227-95DA-4C93-A569-51089E71DC7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11430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77" name="Oval 150">
            <a:extLst>
              <a:ext uri="{FF2B5EF4-FFF2-40B4-BE49-F238E27FC236}">
                <a16:creationId xmlns:a16="http://schemas.microsoft.com/office/drawing/2014/main" id="{B7342685-9963-4672-A078-A88D9E8B9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42672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78" name="AutoShape 151">
            <a:extLst>
              <a:ext uri="{FF2B5EF4-FFF2-40B4-BE49-F238E27FC236}">
                <a16:creationId xmlns:a16="http://schemas.microsoft.com/office/drawing/2014/main" id="{D58D7442-5555-4BB4-8F9E-367A5412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79" name="AutoShape 152">
            <a:extLst>
              <a:ext uri="{FF2B5EF4-FFF2-40B4-BE49-F238E27FC236}">
                <a16:creationId xmlns:a16="http://schemas.microsoft.com/office/drawing/2014/main" id="{76CF55DB-6AD6-4647-A2E0-8B61289004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80" name="Oval 153">
            <a:extLst>
              <a:ext uri="{FF2B5EF4-FFF2-40B4-BE49-F238E27FC236}">
                <a16:creationId xmlns:a16="http://schemas.microsoft.com/office/drawing/2014/main" id="{231C7C2D-0272-486F-A90D-00383604A2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81" name="AutoShape 154">
            <a:extLst>
              <a:ext uri="{FF2B5EF4-FFF2-40B4-BE49-F238E27FC236}">
                <a16:creationId xmlns:a16="http://schemas.microsoft.com/office/drawing/2014/main" id="{9BFB01A7-6FE9-4BF2-B168-7495B3E7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82" name="AutoShape 155">
            <a:extLst>
              <a:ext uri="{FF2B5EF4-FFF2-40B4-BE49-F238E27FC236}">
                <a16:creationId xmlns:a16="http://schemas.microsoft.com/office/drawing/2014/main" id="{C9AE21FE-94C5-48B3-A4E0-32301A2BE03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83" name="Oval 156">
            <a:extLst>
              <a:ext uri="{FF2B5EF4-FFF2-40B4-BE49-F238E27FC236}">
                <a16:creationId xmlns:a16="http://schemas.microsoft.com/office/drawing/2014/main" id="{A72265AD-DDDC-4338-8296-700706E75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42672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84" name="AutoShape 157">
            <a:extLst>
              <a:ext uri="{FF2B5EF4-FFF2-40B4-BE49-F238E27FC236}">
                <a16:creationId xmlns:a16="http://schemas.microsoft.com/office/drawing/2014/main" id="{6DFEED51-74B6-4238-B357-BD1609EF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85" name="AutoShape 158">
            <a:extLst>
              <a:ext uri="{FF2B5EF4-FFF2-40B4-BE49-F238E27FC236}">
                <a16:creationId xmlns:a16="http://schemas.microsoft.com/office/drawing/2014/main" id="{ECA515A5-B78E-413A-80C8-895131F6BD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43434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86" name="Oval 159">
            <a:extLst>
              <a:ext uri="{FF2B5EF4-FFF2-40B4-BE49-F238E27FC236}">
                <a16:creationId xmlns:a16="http://schemas.microsoft.com/office/drawing/2014/main" id="{994DE79E-630C-489E-B980-EAE90415A2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200400"/>
            <a:ext cx="274638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87" name="AutoShape 160">
            <a:extLst>
              <a:ext uri="{FF2B5EF4-FFF2-40B4-BE49-F238E27FC236}">
                <a16:creationId xmlns:a16="http://schemas.microsoft.com/office/drawing/2014/main" id="{CE7FED17-61AA-4AC4-BD1E-9CE38E06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88" name="AutoShape 161">
            <a:extLst>
              <a:ext uri="{FF2B5EF4-FFF2-40B4-BE49-F238E27FC236}">
                <a16:creationId xmlns:a16="http://schemas.microsoft.com/office/drawing/2014/main" id="{8A7791B8-AFD1-45E1-BA03-17DCCB272E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89" name="Oval 162">
            <a:extLst>
              <a:ext uri="{FF2B5EF4-FFF2-40B4-BE49-F238E27FC236}">
                <a16:creationId xmlns:a16="http://schemas.microsoft.com/office/drawing/2014/main" id="{BE3175B8-5D52-48E4-B420-4400970D55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32004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90" name="AutoShape 163">
            <a:extLst>
              <a:ext uri="{FF2B5EF4-FFF2-40B4-BE49-F238E27FC236}">
                <a16:creationId xmlns:a16="http://schemas.microsoft.com/office/drawing/2014/main" id="{84B9D20E-0F5B-45CD-9818-FF0D13DF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91" name="AutoShape 164">
            <a:extLst>
              <a:ext uri="{FF2B5EF4-FFF2-40B4-BE49-F238E27FC236}">
                <a16:creationId xmlns:a16="http://schemas.microsoft.com/office/drawing/2014/main" id="{4E09E1A8-4CFD-4438-9684-2DB547D4986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92" name="Oval 165">
            <a:extLst>
              <a:ext uri="{FF2B5EF4-FFF2-40B4-BE49-F238E27FC236}">
                <a16:creationId xmlns:a16="http://schemas.microsoft.com/office/drawing/2014/main" id="{74915B94-170D-4D35-A4B1-1FA2AC783C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3200400"/>
            <a:ext cx="274637" cy="274638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93" name="AutoShape 166">
            <a:extLst>
              <a:ext uri="{FF2B5EF4-FFF2-40B4-BE49-F238E27FC236}">
                <a16:creationId xmlns:a16="http://schemas.microsoft.com/office/drawing/2014/main" id="{7C4591BA-0A97-4153-9C34-70319B4D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94" name="AutoShape 167">
            <a:extLst>
              <a:ext uri="{FF2B5EF4-FFF2-40B4-BE49-F238E27FC236}">
                <a16:creationId xmlns:a16="http://schemas.microsoft.com/office/drawing/2014/main" id="{E264B9AA-EB59-4471-BB7A-C4DA4836E6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3276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95" name="Oval 168">
            <a:extLst>
              <a:ext uri="{FF2B5EF4-FFF2-40B4-BE49-F238E27FC236}">
                <a16:creationId xmlns:a16="http://schemas.microsoft.com/office/drawing/2014/main" id="{999BBDDA-E2A5-4176-A171-F08EE2148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2316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96" name="AutoShape 169">
            <a:extLst>
              <a:ext uri="{FF2B5EF4-FFF2-40B4-BE49-F238E27FC236}">
                <a16:creationId xmlns:a16="http://schemas.microsoft.com/office/drawing/2014/main" id="{03C2E7AB-C5E8-4EFF-AFF8-F55A73D0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97" name="AutoShape 170">
            <a:extLst>
              <a:ext uri="{FF2B5EF4-FFF2-40B4-BE49-F238E27FC236}">
                <a16:creationId xmlns:a16="http://schemas.microsoft.com/office/drawing/2014/main" id="{E09306C6-7A4E-488B-8537-CB600B8D05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98" name="Oval 171">
            <a:extLst>
              <a:ext uri="{FF2B5EF4-FFF2-40B4-BE49-F238E27FC236}">
                <a16:creationId xmlns:a16="http://schemas.microsoft.com/office/drawing/2014/main" id="{175F791B-C4C2-4C8E-A28C-13BF39861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23161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99" name="AutoShape 172">
            <a:extLst>
              <a:ext uri="{FF2B5EF4-FFF2-40B4-BE49-F238E27FC236}">
                <a16:creationId xmlns:a16="http://schemas.microsoft.com/office/drawing/2014/main" id="{A35E57E6-1236-4C2F-893F-697193E3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00" name="AutoShape 173">
            <a:extLst>
              <a:ext uri="{FF2B5EF4-FFF2-40B4-BE49-F238E27FC236}">
                <a16:creationId xmlns:a16="http://schemas.microsoft.com/office/drawing/2014/main" id="{852D387C-FB8D-4537-B68A-D132D3D2840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101" name="Oval 174">
            <a:extLst>
              <a:ext uri="{FF2B5EF4-FFF2-40B4-BE49-F238E27FC236}">
                <a16:creationId xmlns:a16="http://schemas.microsoft.com/office/drawing/2014/main" id="{5A032BBB-EBBD-4346-BF6F-3F34EC6175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23161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02" name="AutoShape 175">
            <a:extLst>
              <a:ext uri="{FF2B5EF4-FFF2-40B4-BE49-F238E27FC236}">
                <a16:creationId xmlns:a16="http://schemas.microsoft.com/office/drawing/2014/main" id="{E8ED73FB-4931-4A34-9214-211109C8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03" name="AutoShape 176">
            <a:extLst>
              <a:ext uri="{FF2B5EF4-FFF2-40B4-BE49-F238E27FC236}">
                <a16:creationId xmlns:a16="http://schemas.microsoft.com/office/drawing/2014/main" id="{F617BA6B-2AA3-4A1B-8B91-7A7AEDD1B56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2392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104" name="Oval 177">
            <a:extLst>
              <a:ext uri="{FF2B5EF4-FFF2-40B4-BE49-F238E27FC236}">
                <a16:creationId xmlns:a16="http://schemas.microsoft.com/office/drawing/2014/main" id="{2AD31292-1CC7-4B17-BBAF-DF084E006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1554164"/>
            <a:ext cx="274638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05" name="AutoShape 178">
            <a:extLst>
              <a:ext uri="{FF2B5EF4-FFF2-40B4-BE49-F238E27FC236}">
                <a16:creationId xmlns:a16="http://schemas.microsoft.com/office/drawing/2014/main" id="{CE0CB625-F5C9-4DDE-9E50-410B0904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06" name="AutoShape 179">
            <a:extLst>
              <a:ext uri="{FF2B5EF4-FFF2-40B4-BE49-F238E27FC236}">
                <a16:creationId xmlns:a16="http://schemas.microsoft.com/office/drawing/2014/main" id="{7438FA9F-019F-4B50-A787-21D020A8519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107" name="Oval 180">
            <a:extLst>
              <a:ext uri="{FF2B5EF4-FFF2-40B4-BE49-F238E27FC236}">
                <a16:creationId xmlns:a16="http://schemas.microsoft.com/office/drawing/2014/main" id="{9977CCFF-C99D-4CA3-A591-A65032F17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1639" y="15541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08" name="AutoShape 181">
            <a:extLst>
              <a:ext uri="{FF2B5EF4-FFF2-40B4-BE49-F238E27FC236}">
                <a16:creationId xmlns:a16="http://schemas.microsoft.com/office/drawing/2014/main" id="{05C5773E-9E7F-4924-ADF9-B27FE230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09" name="AutoShape 182">
            <a:extLst>
              <a:ext uri="{FF2B5EF4-FFF2-40B4-BE49-F238E27FC236}">
                <a16:creationId xmlns:a16="http://schemas.microsoft.com/office/drawing/2014/main" id="{0BEF0576-62AA-4B46-99AF-3BC7CBAAD8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40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110" name="Oval 183">
            <a:extLst>
              <a:ext uri="{FF2B5EF4-FFF2-40B4-BE49-F238E27FC236}">
                <a16:creationId xmlns:a16="http://schemas.microsoft.com/office/drawing/2014/main" id="{8CF3DC76-895B-4F97-9346-D4F0329FE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39" y="1554164"/>
            <a:ext cx="274637" cy="274637"/>
          </a:xfrm>
          <a:prstGeom prst="ellipse">
            <a:avLst/>
          </a:prstGeom>
          <a:solidFill>
            <a:srgbClr val="DDB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11" name="AutoShape 184">
            <a:extLst>
              <a:ext uri="{FF2B5EF4-FFF2-40B4-BE49-F238E27FC236}">
                <a16:creationId xmlns:a16="http://schemas.microsoft.com/office/drawing/2014/main" id="{1714C065-50DF-485B-8019-AC4908C1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112" name="AutoShape 185">
            <a:extLst>
              <a:ext uri="{FF2B5EF4-FFF2-40B4-BE49-F238E27FC236}">
                <a16:creationId xmlns:a16="http://schemas.microsoft.com/office/drawing/2014/main" id="{2BCED141-BF63-48E3-86BB-EC1CA9BDB4D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98838" y="1630363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113" name="Text Box 186">
            <a:extLst>
              <a:ext uri="{FF2B5EF4-FFF2-40B4-BE49-F238E27FC236}">
                <a16:creationId xmlns:a16="http://schemas.microsoft.com/office/drawing/2014/main" id="{BAD36E3F-4216-4B04-9E87-356EDDE2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6246813"/>
            <a:ext cx="528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hlinkClick r:id="rId4" action="ppaction://hlinksldjump"/>
              </a:rPr>
              <a:t>H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5" action="ppaction://hlinksldjump"/>
              </a:rPr>
              <a:t>He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6" action="ppaction://hlinksldjump"/>
              </a:rPr>
              <a:t>Li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7" action="ppaction://hlinksldjump"/>
              </a:rPr>
              <a:t>C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8" action="ppaction://hlinksldjump"/>
              </a:rPr>
              <a:t>N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9" action="ppaction://hlinksldjump"/>
              </a:rPr>
              <a:t>Al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0" action="ppaction://hlinksldjump"/>
              </a:rPr>
              <a:t>Ar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000000"/>
                </a:solidFill>
                <a:hlinkClick r:id="rId11" action="ppaction://hlinksldjump"/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    </a:t>
            </a:r>
            <a:r>
              <a:rPr lang="en-US" altLang="en-US" sz="2400">
                <a:solidFill>
                  <a:srgbClr val="000000"/>
                </a:solidFill>
                <a:hlinkClick r:id="" action="ppaction://noaction"/>
              </a:rPr>
              <a:t>Fe</a:t>
            </a:r>
            <a:r>
              <a:rPr lang="en-US" altLang="en-US" sz="2400">
                <a:solidFill>
                  <a:srgbClr val="00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85114" name="Text Box 187">
            <a:extLst>
              <a:ext uri="{FF2B5EF4-FFF2-40B4-BE49-F238E27FC236}">
                <a16:creationId xmlns:a16="http://schemas.microsoft.com/office/drawing/2014/main" id="{42668598-5556-44C2-B5FB-B60A25ACB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050926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Bohr Model</a:t>
            </a:r>
          </a:p>
        </p:txBody>
      </p:sp>
      <p:sp>
        <p:nvSpPr>
          <p:cNvPr id="85115" name="Text Box 188">
            <a:extLst>
              <a:ext uri="{FF2B5EF4-FFF2-40B4-BE49-F238E27FC236}">
                <a16:creationId xmlns:a16="http://schemas.microsoft.com/office/drawing/2014/main" id="{6CF07EEC-7315-42AD-9DCB-6582021C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6" y="344488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Lanthanum</a:t>
            </a:r>
          </a:p>
        </p:txBody>
      </p:sp>
      <p:sp>
        <p:nvSpPr>
          <p:cNvPr id="85116" name="Rectangle 189">
            <a:extLst>
              <a:ext uri="{FF2B5EF4-FFF2-40B4-BE49-F238E27FC236}">
                <a16:creationId xmlns:a16="http://schemas.microsoft.com/office/drawing/2014/main" id="{44547A73-E38D-43F5-8C1B-21428B2B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546726"/>
            <a:ext cx="269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85117" name="AutoShape 190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394514D1-C2AF-424E-BAE9-5B9E6967C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32CF-2A2C-48F7-9373-145B1898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79BF-0CC3-4C12-A7D8-424FB26E6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GO TO THE LINK ON YOUR CTLS AND COMPLETE ASSIGNMENT #8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4910BF-769E-41A0-825E-593647DA32B2}"/>
                  </a:ext>
                </a:extLst>
              </p14:cNvPr>
              <p14:cNvContentPartPr/>
              <p14:nvPr/>
            </p14:nvContentPartPr>
            <p14:xfrm>
              <a:off x="4333395" y="276174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4910BF-769E-41A0-825E-593647DA32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4755" y="27531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DD6E55-1277-408C-9625-CA24BCDD505F}"/>
                  </a:ext>
                </a:extLst>
              </p14:cNvPr>
              <p14:cNvContentPartPr/>
              <p14:nvPr/>
            </p14:nvContentPartPr>
            <p14:xfrm>
              <a:off x="11086995" y="290430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DD6E55-1277-408C-9625-CA24BCDD50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7995" y="28956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A4557D-DBA5-4BDC-8DBE-2FE7D5459FD9}"/>
                  </a:ext>
                </a:extLst>
              </p14:cNvPr>
              <p14:cNvContentPartPr/>
              <p14:nvPr/>
            </p14:nvContentPartPr>
            <p14:xfrm>
              <a:off x="11000955" y="272358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A4557D-DBA5-4BDC-8DBE-2FE7D5459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2315" y="27145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184A43-F491-4C70-923A-A7955B03E9E7}"/>
                  </a:ext>
                </a:extLst>
              </p14:cNvPr>
              <p14:cNvContentPartPr/>
              <p14:nvPr/>
            </p14:nvContentPartPr>
            <p14:xfrm>
              <a:off x="2504955" y="203778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184A43-F491-4C70-923A-A7955B03E9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6315" y="20287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70C7180-6287-4A54-A545-71106800B706}"/>
                  </a:ext>
                </a:extLst>
              </p14:cNvPr>
              <p14:cNvContentPartPr/>
              <p14:nvPr/>
            </p14:nvContentPartPr>
            <p14:xfrm>
              <a:off x="4647675" y="84690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70C7180-6287-4A54-A545-71106800B7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9035" y="8382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1C4686B-FBEF-4390-BC62-429E2769A675}"/>
                  </a:ext>
                </a:extLst>
              </p14:cNvPr>
              <p14:cNvContentPartPr/>
              <p14:nvPr/>
            </p14:nvContentPartPr>
            <p14:xfrm>
              <a:off x="4704915" y="1933020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1C4686B-FBEF-4390-BC62-429E2769A6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6275" y="19240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83A9DB-86F3-4343-BDC1-A10F7FB84E4D}"/>
                  </a:ext>
                </a:extLst>
              </p14:cNvPr>
              <p14:cNvContentPartPr/>
              <p14:nvPr/>
            </p14:nvContentPartPr>
            <p14:xfrm>
              <a:off x="4142955" y="348534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83A9DB-86F3-4343-BDC1-A10F7FB84E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3955" y="34767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33EDC38-AD5D-4B50-81AA-D13A398B22D4}"/>
                  </a:ext>
                </a:extLst>
              </p14:cNvPr>
              <p14:cNvContentPartPr/>
              <p14:nvPr/>
            </p14:nvContentPartPr>
            <p14:xfrm>
              <a:off x="10810875" y="2723580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33EDC38-AD5D-4B50-81AA-D13A398B22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2235" y="27145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421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5B22-1532-4A05-8C0F-82F5A1ABB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ELECTRON CONFIGURATION SHORTHAND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0F193-BA52-43F9-B604-C44C837D9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9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>
            <a:extLst>
              <a:ext uri="{FF2B5EF4-FFF2-40B4-BE49-F238E27FC236}">
                <a16:creationId xmlns:a16="http://schemas.microsoft.com/office/drawing/2014/main" id="{C444855C-2E4A-4FFD-9A73-AF633D40F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416175"/>
            <a:ext cx="16684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5400">
                <a:solidFill>
                  <a:srgbClr val="FFFFCC"/>
                </a:solidFill>
              </a:rPr>
              <a:t>   </a:t>
            </a:r>
            <a:r>
              <a:rPr kumimoji="1" lang="en-US" altLang="en-US" sz="5400">
                <a:solidFill>
                  <a:srgbClr val="000000"/>
                </a:solidFill>
              </a:rPr>
              <a:t>O</a:t>
            </a:r>
            <a:endParaRPr kumimoji="1" lang="en-US" altLang="en-US" sz="4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000">
                <a:solidFill>
                  <a:srgbClr val="000000"/>
                </a:solidFill>
              </a:rPr>
              <a:t>    8e</a:t>
            </a:r>
            <a:r>
              <a:rPr kumimoji="1" lang="en-US" altLang="en-US" sz="4000" baseline="30000">
                <a:solidFill>
                  <a:srgbClr val="000000"/>
                </a:solidFill>
              </a:rPr>
              <a:t>-</a:t>
            </a:r>
            <a:endParaRPr kumimoji="1" lang="en-US" altLang="en-US" sz="4000">
              <a:solidFill>
                <a:srgbClr val="000000"/>
              </a:solidFill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A8FDF01-D325-4005-A032-C7B7A7A77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28688"/>
          </a:xfrm>
        </p:spPr>
        <p:txBody>
          <a:bodyPr/>
          <a:lstStyle/>
          <a:p>
            <a:pPr eaLnBrk="1" hangingPunct="1"/>
            <a:r>
              <a:rPr lang="en-US" altLang="en-US" b="1"/>
              <a:t>Orbital Diagram</a:t>
            </a:r>
            <a:endParaRPr lang="en-US" altLang="en-US"/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id="{5B08B416-FD0B-4AAB-8901-96BF5EB3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413251"/>
            <a:ext cx="817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Electron Configuration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6549" name="Line 5">
            <a:extLst>
              <a:ext uri="{FF2B5EF4-FFF2-40B4-BE49-F238E27FC236}">
                <a16:creationId xmlns:a16="http://schemas.microsoft.com/office/drawing/2014/main" id="{7826365E-D5A5-4313-BE57-468FBFE0CB0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153275" y="2484438"/>
            <a:ext cx="0" cy="823912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50" name="Line 6">
            <a:extLst>
              <a:ext uri="{FF2B5EF4-FFF2-40B4-BE49-F238E27FC236}">
                <a16:creationId xmlns:a16="http://schemas.microsoft.com/office/drawing/2014/main" id="{690374CA-3E7E-4A1F-B3DF-8673C2DC734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40625" y="2508251"/>
            <a:ext cx="0" cy="823913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51" name="Line 7">
            <a:extLst>
              <a:ext uri="{FF2B5EF4-FFF2-40B4-BE49-F238E27FC236}">
                <a16:creationId xmlns:a16="http://schemas.microsoft.com/office/drawing/2014/main" id="{8646536B-FD58-4FBE-BF08-944931F3D63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350250" y="2484438"/>
            <a:ext cx="0" cy="823912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52" name="Line 8">
            <a:extLst>
              <a:ext uri="{FF2B5EF4-FFF2-40B4-BE49-F238E27FC236}">
                <a16:creationId xmlns:a16="http://schemas.microsoft.com/office/drawing/2014/main" id="{88ACB287-FA0E-4FA8-8633-15A3DD57D2C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416550" y="2478089"/>
            <a:ext cx="0" cy="828675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53" name="Line 9">
            <a:extLst>
              <a:ext uri="{FF2B5EF4-FFF2-40B4-BE49-F238E27FC236}">
                <a16:creationId xmlns:a16="http://schemas.microsoft.com/office/drawing/2014/main" id="{79806F9F-31CA-45F4-A7C8-10474331941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94375" y="2503489"/>
            <a:ext cx="0" cy="828675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54" name="Line 10">
            <a:extLst>
              <a:ext uri="{FF2B5EF4-FFF2-40B4-BE49-F238E27FC236}">
                <a16:creationId xmlns:a16="http://schemas.microsoft.com/office/drawing/2014/main" id="{0A25BFE5-CC00-4714-B2B1-4E29BD5615D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17925" y="2478089"/>
            <a:ext cx="0" cy="8286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55" name="Line 11">
            <a:extLst>
              <a:ext uri="{FF2B5EF4-FFF2-40B4-BE49-F238E27FC236}">
                <a16:creationId xmlns:a16="http://schemas.microsoft.com/office/drawing/2014/main" id="{428C28B5-6E74-42E2-A7A4-EF74EF68D91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95750" y="2503489"/>
            <a:ext cx="0" cy="8286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E22410EB-23F6-4171-B7B6-811945511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6" y="5180013"/>
            <a:ext cx="3967163" cy="1167756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kumimoji="1" lang="en-US" altLang="en-US" sz="6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1s</a:t>
            </a:r>
            <a:r>
              <a:rPr kumimoji="1" lang="en-US" altLang="en-US" sz="6000" baseline="30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kumimoji="1" lang="en-US" altLang="en-US" sz="6000" baseline="3000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n-US" altLang="en-US" sz="6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2s</a:t>
            </a:r>
            <a:r>
              <a:rPr kumimoji="1" lang="en-US" altLang="en-US" sz="6000" baseline="30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kumimoji="1" lang="en-US" altLang="en-US" sz="6000" baseline="30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1" lang="en-US" altLang="en-US" sz="6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2p</a:t>
            </a:r>
            <a:r>
              <a:rPr kumimoji="1" lang="en-US" altLang="en-US" sz="6000" baseline="30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4</a:t>
            </a:r>
            <a:endParaRPr kumimoji="1" lang="en-US" altLang="en-US" sz="400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36557" name="Line 13">
            <a:extLst>
              <a:ext uri="{FF2B5EF4-FFF2-40B4-BE49-F238E27FC236}">
                <a16:creationId xmlns:a16="http://schemas.microsoft.com/office/drawing/2014/main" id="{0A50DD2D-EA53-41C5-BA6F-5EC8A57CA9E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9540875" y="2503488"/>
            <a:ext cx="0" cy="823912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42" name="Rectangle 14">
            <a:extLst>
              <a:ext uri="{FF2B5EF4-FFF2-40B4-BE49-F238E27FC236}">
                <a16:creationId xmlns:a16="http://schemas.microsoft.com/office/drawing/2014/main" id="{17F4A360-1BD8-434D-AB2B-F15BABD3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Notation</a:t>
            </a:r>
          </a:p>
        </p:txBody>
      </p:sp>
      <p:grpSp>
        <p:nvGrpSpPr>
          <p:cNvPr id="236559" name="Group 15">
            <a:extLst>
              <a:ext uri="{FF2B5EF4-FFF2-40B4-BE49-F238E27FC236}">
                <a16:creationId xmlns:a16="http://schemas.microsoft.com/office/drawing/2014/main" id="{744B2A25-B54E-4678-ABA4-052966AE6AAB}"/>
              </a:ext>
            </a:extLst>
          </p:cNvPr>
          <p:cNvGrpSpPr>
            <a:grpSpLocks/>
          </p:cNvGrpSpPr>
          <p:nvPr/>
        </p:nvGrpSpPr>
        <p:grpSpPr bwMode="auto">
          <a:xfrm>
            <a:off x="3311525" y="2335214"/>
            <a:ext cx="1200150" cy="1879600"/>
            <a:chOff x="1126" y="1734"/>
            <a:chExt cx="756" cy="1184"/>
          </a:xfrm>
        </p:grpSpPr>
        <p:sp>
          <p:nvSpPr>
            <p:cNvPr id="99359" name="Rectangle 16">
              <a:extLst>
                <a:ext uri="{FF2B5EF4-FFF2-40B4-BE49-F238E27FC236}">
                  <a16:creationId xmlns:a16="http://schemas.microsoft.com/office/drawing/2014/main" id="{448AB7A2-552B-4834-821D-3AD8A201D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2408"/>
              <a:ext cx="458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kumimoji="1" lang="en-US" altLang="en-US" sz="4000">
                  <a:solidFill>
                    <a:srgbClr val="008000"/>
                  </a:solidFill>
                </a:rPr>
                <a:t>1s</a:t>
              </a:r>
            </a:p>
          </p:txBody>
        </p:sp>
        <p:sp>
          <p:nvSpPr>
            <p:cNvPr id="99360" name="Rectangle 17">
              <a:extLst>
                <a:ext uri="{FF2B5EF4-FFF2-40B4-BE49-F238E27FC236}">
                  <a16:creationId xmlns:a16="http://schemas.microsoft.com/office/drawing/2014/main" id="{7D257941-1271-412B-BCE2-6F7D5952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1734"/>
              <a:ext cx="756" cy="707"/>
            </a:xfrm>
            <a:prstGeom prst="rect">
              <a:avLst/>
            </a:prstGeom>
            <a:noFill/>
            <a:ln w="762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6562" name="Group 18">
            <a:extLst>
              <a:ext uri="{FF2B5EF4-FFF2-40B4-BE49-F238E27FC236}">
                <a16:creationId xmlns:a16="http://schemas.microsoft.com/office/drawing/2014/main" id="{9D52240A-AE59-4F9C-B096-93B42CEF094A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332039"/>
            <a:ext cx="1200150" cy="1881188"/>
            <a:chOff x="2192" y="1732"/>
            <a:chExt cx="756" cy="1185"/>
          </a:xfrm>
        </p:grpSpPr>
        <p:sp>
          <p:nvSpPr>
            <p:cNvPr id="99357" name="Rectangle 19">
              <a:extLst>
                <a:ext uri="{FF2B5EF4-FFF2-40B4-BE49-F238E27FC236}">
                  <a16:creationId xmlns:a16="http://schemas.microsoft.com/office/drawing/2014/main" id="{E133B263-B90A-432E-B02C-530679C12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2407"/>
              <a:ext cx="458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kumimoji="1" lang="en-US" altLang="en-US" sz="4000">
                  <a:solidFill>
                    <a:srgbClr val="FFCC00"/>
                  </a:solidFill>
                </a:rPr>
                <a:t>2s</a:t>
              </a:r>
            </a:p>
          </p:txBody>
        </p:sp>
        <p:sp>
          <p:nvSpPr>
            <p:cNvPr id="99358" name="Rectangle 20">
              <a:extLst>
                <a:ext uri="{FF2B5EF4-FFF2-40B4-BE49-F238E27FC236}">
                  <a16:creationId xmlns:a16="http://schemas.microsoft.com/office/drawing/2014/main" id="{ACC6F138-5908-4A56-8937-9F5A93D1C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1732"/>
              <a:ext cx="756" cy="707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6565" name="Group 21">
            <a:extLst>
              <a:ext uri="{FF2B5EF4-FFF2-40B4-BE49-F238E27FC236}">
                <a16:creationId xmlns:a16="http://schemas.microsoft.com/office/drawing/2014/main" id="{6EB63E28-2FAF-4FBD-BF56-0DB03DF919A9}"/>
              </a:ext>
            </a:extLst>
          </p:cNvPr>
          <p:cNvGrpSpPr>
            <a:grpSpLocks/>
          </p:cNvGrpSpPr>
          <p:nvPr/>
        </p:nvGrpSpPr>
        <p:grpSpPr bwMode="auto">
          <a:xfrm>
            <a:off x="6751639" y="2346324"/>
            <a:ext cx="3589337" cy="1866900"/>
            <a:chOff x="3293" y="1741"/>
            <a:chExt cx="2261" cy="1176"/>
          </a:xfrm>
        </p:grpSpPr>
        <p:sp>
          <p:nvSpPr>
            <p:cNvPr id="99352" name="Rectangle 22">
              <a:extLst>
                <a:ext uri="{FF2B5EF4-FFF2-40B4-BE49-F238E27FC236}">
                  <a16:creationId xmlns:a16="http://schemas.microsoft.com/office/drawing/2014/main" id="{ACA15EF8-FD4B-4206-BDE4-C89385616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407"/>
              <a:ext cx="47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kumimoji="1" lang="en-US" altLang="en-US" sz="4000">
                  <a:solidFill>
                    <a:srgbClr val="0066FF"/>
                  </a:solidFill>
                </a:rPr>
                <a:t>2p</a:t>
              </a:r>
            </a:p>
          </p:txBody>
        </p:sp>
        <p:grpSp>
          <p:nvGrpSpPr>
            <p:cNvPr id="99353" name="Group 23">
              <a:extLst>
                <a:ext uri="{FF2B5EF4-FFF2-40B4-BE49-F238E27FC236}">
                  <a16:creationId xmlns:a16="http://schemas.microsoft.com/office/drawing/2014/main" id="{AE570736-FDFF-4E2B-8673-0310117D5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1741"/>
              <a:ext cx="2261" cy="707"/>
              <a:chOff x="247" y="3043"/>
              <a:chExt cx="2261" cy="707"/>
            </a:xfrm>
          </p:grpSpPr>
          <p:sp>
            <p:nvSpPr>
              <p:cNvPr id="99354" name="Rectangle 24">
                <a:extLst>
                  <a:ext uri="{FF2B5EF4-FFF2-40B4-BE49-F238E27FC236}">
                    <a16:creationId xmlns:a16="http://schemas.microsoft.com/office/drawing/2014/main" id="{2DE69D9B-7B33-40C3-81A6-12B3B6E14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355" name="Rectangle 25">
                <a:extLst>
                  <a:ext uri="{FF2B5EF4-FFF2-40B4-BE49-F238E27FC236}">
                    <a16:creationId xmlns:a16="http://schemas.microsoft.com/office/drawing/2014/main" id="{9F9AEA3A-E54D-4FB8-BA4E-1CB4843F7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356" name="Rectangle 26">
                <a:extLst>
                  <a:ext uri="{FF2B5EF4-FFF2-40B4-BE49-F238E27FC236}">
                    <a16:creationId xmlns:a16="http://schemas.microsoft.com/office/drawing/2014/main" id="{5E9B43F2-AF8C-4721-A028-D226B3EB9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3043"/>
                <a:ext cx="756" cy="707"/>
              </a:xfrm>
              <a:prstGeom prst="rect">
                <a:avLst/>
              </a:prstGeom>
              <a:noFill/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9346" name="Rectangle 27">
            <a:extLst>
              <a:ext uri="{FF2B5EF4-FFF2-40B4-BE49-F238E27FC236}">
                <a16:creationId xmlns:a16="http://schemas.microsoft.com/office/drawing/2014/main" id="{044BC7D9-A63F-4F89-82CA-26B36229E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  <p:grpSp>
        <p:nvGrpSpPr>
          <p:cNvPr id="99347" name="Group 28">
            <a:extLst>
              <a:ext uri="{FF2B5EF4-FFF2-40B4-BE49-F238E27FC236}">
                <a16:creationId xmlns:a16="http://schemas.microsoft.com/office/drawing/2014/main" id="{565CEB96-8E8B-4458-9529-1BE324E41FB5}"/>
              </a:ext>
            </a:extLst>
          </p:cNvPr>
          <p:cNvGrpSpPr>
            <a:grpSpLocks/>
          </p:cNvGrpSpPr>
          <p:nvPr/>
        </p:nvGrpSpPr>
        <p:grpSpPr bwMode="auto">
          <a:xfrm>
            <a:off x="9677400" y="152400"/>
            <a:ext cx="838200" cy="990600"/>
            <a:chOff x="5136" y="96"/>
            <a:chExt cx="528" cy="624"/>
          </a:xfrm>
        </p:grpSpPr>
        <p:sp>
          <p:nvSpPr>
            <p:cNvPr id="99348" name="Rectangle 29">
              <a:extLst>
                <a:ext uri="{FF2B5EF4-FFF2-40B4-BE49-F238E27FC236}">
                  <a16:creationId xmlns:a16="http://schemas.microsoft.com/office/drawing/2014/main" id="{8D255399-5FA0-4FAE-B391-F89358841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9349" name="Text Box 30">
              <a:extLst>
                <a:ext uri="{FF2B5EF4-FFF2-40B4-BE49-F238E27FC236}">
                  <a16:creationId xmlns:a16="http://schemas.microsoft.com/office/drawing/2014/main" id="{844013F4-9C3B-4B38-B0BB-A073B0EC9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4" y="240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99350" name="Text Box 31">
              <a:extLst>
                <a:ext uri="{FF2B5EF4-FFF2-40B4-BE49-F238E27FC236}">
                  <a16:creationId xmlns:a16="http://schemas.microsoft.com/office/drawing/2014/main" id="{8FFF514C-2F9F-4603-89EA-9D635A21D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528"/>
              <a:ext cx="5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FF0000"/>
                  </a:solidFill>
                </a:rPr>
                <a:t>15.9994</a:t>
              </a:r>
            </a:p>
          </p:txBody>
        </p:sp>
        <p:sp>
          <p:nvSpPr>
            <p:cNvPr id="99351" name="Text Box 32">
              <a:extLst>
                <a:ext uri="{FF2B5EF4-FFF2-40B4-BE49-F238E27FC236}">
                  <a16:creationId xmlns:a16="http://schemas.microsoft.com/office/drawing/2014/main" id="{5531ECF0-297E-4C92-888F-585973781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8" y="9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333399"/>
                  </a:solidFill>
                </a:rPr>
                <a:t>8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8" grpId="0"/>
      <p:bldP spid="23655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56414F4-0A07-4D17-A5FA-A30D5E6EE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Quantum Theory and the Atom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75C4592-013F-40E3-BE67-0B4331F9F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5029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Neils Bohr Atomic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Described the atom as </a:t>
            </a:r>
            <a:r>
              <a:rPr lang="en-US" altLang="en-US">
                <a:solidFill>
                  <a:srgbClr val="000099"/>
                </a:solidFill>
              </a:rPr>
              <a:t>electrons moving around the nucleus in well defined orbits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000099"/>
                </a:solidFill>
              </a:rPr>
              <a:t>smaller the orbit, the lower the energy.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000099"/>
                </a:solidFill>
              </a:rPr>
              <a:t>larger the orbit, the higher the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	-n=1, n=2, n=3, n=4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Ground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the</a:t>
            </a:r>
            <a:r>
              <a:rPr lang="en-US" altLang="en-US">
                <a:solidFill>
                  <a:srgbClr val="000099"/>
                </a:solidFill>
              </a:rPr>
              <a:t> lowest allowable energy state of an atom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/>
          </a:p>
        </p:txBody>
      </p:sp>
      <p:pic>
        <p:nvPicPr>
          <p:cNvPr id="22532" name="Picture 4" descr="FG09_15">
            <a:extLst>
              <a:ext uri="{FF2B5EF4-FFF2-40B4-BE49-F238E27FC236}">
                <a16:creationId xmlns:a16="http://schemas.microsoft.com/office/drawing/2014/main" id="{CEEBA1B2-0BF0-4CC0-BB89-0720097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590926"/>
            <a:ext cx="25177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FG09_09">
            <a:extLst>
              <a:ext uri="{FF2B5EF4-FFF2-40B4-BE49-F238E27FC236}">
                <a16:creationId xmlns:a16="http://schemas.microsoft.com/office/drawing/2014/main" id="{A0DA1493-40FA-4F54-B56A-F4A03567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85800"/>
            <a:ext cx="25320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>
            <a:extLst>
              <a:ext uri="{FF2B5EF4-FFF2-40B4-BE49-F238E27FC236}">
                <a16:creationId xmlns:a16="http://schemas.microsoft.com/office/drawing/2014/main" id="{87DD36CC-3E3C-41F5-A4FD-75CA5765EF17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4140201"/>
            <a:ext cx="8828088" cy="2284413"/>
            <a:chOff x="100" y="2881"/>
            <a:chExt cx="5561" cy="1439"/>
          </a:xfrm>
        </p:grpSpPr>
        <p:graphicFrame>
          <p:nvGraphicFramePr>
            <p:cNvPr id="109574" name="Object 3">
              <a:extLst>
                <a:ext uri="{FF2B5EF4-FFF2-40B4-BE49-F238E27FC236}">
                  <a16:creationId xmlns:a16="http://schemas.microsoft.com/office/drawing/2014/main" id="{3063BDEA-F934-497F-94F7-D3BED92F9D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" y="2881"/>
            <a:ext cx="5561" cy="1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Document" r:id="rId5" imgW="8537448" imgH="2346960" progId="Word.Document.8">
                    <p:embed/>
                  </p:oleObj>
                </mc:Choice>
                <mc:Fallback>
                  <p:oleObj name="Document" r:id="rId5" imgW="8537448" imgH="2346960" progId="Word.Document.8">
                    <p:embed/>
                    <p:pic>
                      <p:nvPicPr>
                        <p:cNvPr id="109574" name="Object 3">
                          <a:extLst>
                            <a:ext uri="{FF2B5EF4-FFF2-40B4-BE49-F238E27FC236}">
                              <a16:creationId xmlns:a16="http://schemas.microsoft.com/office/drawing/2014/main" id="{3063BDEA-F934-497F-94F7-D3BED92F9D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" y="2881"/>
                          <a:ext cx="5561" cy="1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75" name="WordArt 4">
              <a:extLst>
                <a:ext uri="{FF2B5EF4-FFF2-40B4-BE49-F238E27FC236}">
                  <a16:creationId xmlns:a16="http://schemas.microsoft.com/office/drawing/2014/main" id="{C16299AF-6940-4849-85E0-F214DDFD9A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9" y="3438"/>
              <a:ext cx="181" cy="1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278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</a:rPr>
                <a:t>s</a:t>
              </a:r>
            </a:p>
          </p:txBody>
        </p:sp>
        <p:sp>
          <p:nvSpPr>
            <p:cNvPr id="109576" name="WordArt 5">
              <a:extLst>
                <a:ext uri="{FF2B5EF4-FFF2-40B4-BE49-F238E27FC236}">
                  <a16:creationId xmlns:a16="http://schemas.microsoft.com/office/drawing/2014/main" id="{F9C49CEB-B5C0-4C3D-83B4-9FAD69BC3A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98" y="3562"/>
              <a:ext cx="1128" cy="3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</a:rPr>
                <a:t>d (n-1)</a:t>
              </a:r>
            </a:p>
          </p:txBody>
        </p:sp>
        <p:sp>
          <p:nvSpPr>
            <p:cNvPr id="109577" name="WordArt 6">
              <a:extLst>
                <a:ext uri="{FF2B5EF4-FFF2-40B4-BE49-F238E27FC236}">
                  <a16:creationId xmlns:a16="http://schemas.microsoft.com/office/drawing/2014/main" id="{1D6A80C9-147C-4915-B96E-3F2575744B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3" y="3914"/>
              <a:ext cx="1017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</a:rPr>
                <a:t>f (n-2)</a:t>
              </a:r>
            </a:p>
          </p:txBody>
        </p:sp>
        <p:sp>
          <p:nvSpPr>
            <p:cNvPr id="109578" name="WordArt 7">
              <a:extLst>
                <a:ext uri="{FF2B5EF4-FFF2-40B4-BE49-F238E27FC236}">
                  <a16:creationId xmlns:a16="http://schemas.microsoft.com/office/drawing/2014/main" id="{836333F3-291C-4A96-A7EC-1DD6D1A636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7" y="3346"/>
              <a:ext cx="191" cy="3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</a:rPr>
                <a:t>p</a:t>
              </a:r>
            </a:p>
          </p:txBody>
        </p:sp>
      </p:grpSp>
      <p:sp>
        <p:nvSpPr>
          <p:cNvPr id="109571" name="Rectangle 8">
            <a:extLst>
              <a:ext uri="{FF2B5EF4-FFF2-40B4-BE49-F238E27FC236}">
                <a16:creationId xmlns:a16="http://schemas.microsoft.com/office/drawing/2014/main" id="{8FE0B54C-2041-45B0-BE13-BA2147EA4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Periodic Patterns</a:t>
            </a: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00C532D1-A97C-49BA-AF6E-612D112AC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2881313"/>
          </a:xfrm>
        </p:spPr>
        <p:txBody>
          <a:bodyPr/>
          <a:lstStyle/>
          <a:p>
            <a:pPr eaLnBrk="1" hangingPunct="1"/>
            <a:r>
              <a:rPr lang="en-US" altLang="en-US" b="1"/>
              <a:t>Shorthand Configuration</a:t>
            </a:r>
          </a:p>
          <a:p>
            <a:pPr lvl="1" eaLnBrk="1" hangingPunct="1"/>
            <a:r>
              <a:rPr lang="en-US" altLang="en-US" b="1"/>
              <a:t>Core electrons:</a:t>
            </a:r>
            <a:r>
              <a:rPr lang="en-US" altLang="en-US"/>
              <a:t> </a:t>
            </a:r>
          </a:p>
          <a:p>
            <a:pPr lvl="2" eaLnBrk="1" hangingPunct="1"/>
            <a:r>
              <a:rPr lang="en-US" altLang="en-US"/>
              <a:t>Go up one row and over to the Noble Gas.</a:t>
            </a:r>
          </a:p>
          <a:p>
            <a:pPr lvl="1" eaLnBrk="1" hangingPunct="1"/>
            <a:r>
              <a:rPr lang="en-US" altLang="en-US" b="1"/>
              <a:t>Valence electrons:</a:t>
            </a:r>
            <a:r>
              <a:rPr lang="en-US" altLang="en-US"/>
              <a:t>  </a:t>
            </a:r>
          </a:p>
          <a:p>
            <a:pPr lvl="2" eaLnBrk="1" hangingPunct="1"/>
            <a:r>
              <a:rPr lang="en-US" altLang="en-US"/>
              <a:t>On the next row, fill in the # of e</a:t>
            </a:r>
            <a:r>
              <a:rPr lang="en-US" altLang="en-US" baseline="30000"/>
              <a:t>-</a:t>
            </a:r>
            <a:r>
              <a:rPr lang="en-US" altLang="en-US"/>
              <a:t> in each sublevel.</a:t>
            </a:r>
          </a:p>
        </p:txBody>
      </p:sp>
      <p:sp>
        <p:nvSpPr>
          <p:cNvPr id="109573" name="Rectangle 10">
            <a:extLst>
              <a:ext uri="{FF2B5EF4-FFF2-40B4-BE49-F238E27FC236}">
                <a16:creationId xmlns:a16="http://schemas.microsoft.com/office/drawing/2014/main" id="{F1D9821A-CD47-40DA-A114-C5D42B49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6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6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6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3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E5EAD451-5525-4FB1-8960-E2ECA58E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757738"/>
            <a:ext cx="81788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Shorthand Configuration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8595" name="Text Box 3">
            <a:extLst>
              <a:ext uri="{FF2B5EF4-FFF2-40B4-BE49-F238E27FC236}">
                <a16:creationId xmlns:a16="http://schemas.microsoft.com/office/drawing/2014/main" id="{2D8EB0FB-47EB-4651-B3A3-522FEA01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9" y="2135189"/>
            <a:ext cx="2192337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800">
                <a:solidFill>
                  <a:srgbClr val="000000"/>
                </a:solidFill>
              </a:rPr>
              <a:t>S  16e</a:t>
            </a:r>
            <a:r>
              <a:rPr kumimoji="1" lang="en-US" altLang="en-US" sz="4800" baseline="30000">
                <a:solidFill>
                  <a:srgbClr val="000000"/>
                </a:solidFill>
              </a:rPr>
              <a:t>-</a:t>
            </a:r>
            <a:endParaRPr kumimoji="1" lang="en-US" altLang="en-US" sz="4800">
              <a:solidFill>
                <a:srgbClr val="000000"/>
              </a:solidFill>
            </a:endParaRPr>
          </a:p>
        </p:txBody>
      </p:sp>
      <p:grpSp>
        <p:nvGrpSpPr>
          <p:cNvPr id="238596" name="Group 4">
            <a:extLst>
              <a:ext uri="{FF2B5EF4-FFF2-40B4-BE49-F238E27FC236}">
                <a16:creationId xmlns:a16="http://schemas.microsoft.com/office/drawing/2014/main" id="{F9FF1082-318F-4E9F-92DC-2CFFBEED5141}"/>
              </a:ext>
            </a:extLst>
          </p:cNvPr>
          <p:cNvGrpSpPr>
            <a:grpSpLocks/>
          </p:cNvGrpSpPr>
          <p:nvPr/>
        </p:nvGrpSpPr>
        <p:grpSpPr bwMode="auto">
          <a:xfrm>
            <a:off x="6259514" y="3116263"/>
            <a:ext cx="4408487" cy="1168400"/>
            <a:chOff x="2983" y="2111"/>
            <a:chExt cx="2777" cy="736"/>
          </a:xfrm>
        </p:grpSpPr>
        <p:sp>
          <p:nvSpPr>
            <p:cNvPr id="101398" name="Line 5">
              <a:extLst>
                <a:ext uri="{FF2B5EF4-FFF2-40B4-BE49-F238E27FC236}">
                  <a16:creationId xmlns:a16="http://schemas.microsoft.com/office/drawing/2014/main" id="{EFC532A7-31C7-4381-AC56-1B4CBD96E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81" y="2111"/>
              <a:ext cx="338" cy="40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598" name="Text Box 6">
              <a:extLst>
                <a:ext uri="{FF2B5EF4-FFF2-40B4-BE49-F238E27FC236}">
                  <a16:creationId xmlns:a16="http://schemas.microsoft.com/office/drawing/2014/main" id="{5AC9330B-5CAE-42ED-AF22-7A375E655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443"/>
              <a:ext cx="277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33399"/>
                </a:buClr>
                <a:defRPr/>
              </a:pPr>
              <a:r>
                <a:rPr kumimoji="1" lang="en-US" altLang="en-US" sz="36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Valence Electrons</a:t>
              </a:r>
              <a:endParaRPr kumimoji="1"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38599" name="Group 7">
            <a:extLst>
              <a:ext uri="{FF2B5EF4-FFF2-40B4-BE49-F238E27FC236}">
                <a16:creationId xmlns:a16="http://schemas.microsoft.com/office/drawing/2014/main" id="{A51F3D31-D525-4E30-BD96-BF4CE03325AA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3078163"/>
            <a:ext cx="3748088" cy="1206500"/>
            <a:chOff x="454" y="2087"/>
            <a:chExt cx="2361" cy="760"/>
          </a:xfrm>
        </p:grpSpPr>
        <p:sp>
          <p:nvSpPr>
            <p:cNvPr id="238600" name="Text Box 8">
              <a:extLst>
                <a:ext uri="{FF2B5EF4-FFF2-40B4-BE49-F238E27FC236}">
                  <a16:creationId xmlns:a16="http://schemas.microsoft.com/office/drawing/2014/main" id="{CAB160B2-C547-46C4-B56E-C32F8C805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2443"/>
              <a:ext cx="23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33399"/>
                </a:buClr>
                <a:defRPr/>
              </a:pPr>
              <a:r>
                <a:rPr kumimoji="1" lang="en-US" altLang="en-US" sz="36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Core Electrons</a:t>
              </a:r>
            </a:p>
          </p:txBody>
        </p:sp>
        <p:sp>
          <p:nvSpPr>
            <p:cNvPr id="101397" name="Line 9">
              <a:extLst>
                <a:ext uri="{FF2B5EF4-FFF2-40B4-BE49-F238E27FC236}">
                  <a16:creationId xmlns:a16="http://schemas.microsoft.com/office/drawing/2014/main" id="{7B842DB3-6321-4FE8-8806-B6C756B06B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7" y="2087"/>
              <a:ext cx="338" cy="40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8602" name="Text Box 10">
            <a:extLst>
              <a:ext uri="{FF2B5EF4-FFF2-40B4-BE49-F238E27FC236}">
                <a16:creationId xmlns:a16="http://schemas.microsoft.com/office/drawing/2014/main" id="{7945C357-FFB7-44EE-81EE-8573F9494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5448301"/>
            <a:ext cx="6432550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800">
                <a:solidFill>
                  <a:srgbClr val="000000"/>
                </a:solidFill>
              </a:rPr>
              <a:t>S	16e</a:t>
            </a:r>
            <a:r>
              <a:rPr kumimoji="1" lang="en-US" altLang="en-US" sz="4800" baseline="30000">
                <a:solidFill>
                  <a:srgbClr val="000000"/>
                </a:solidFill>
              </a:rPr>
              <a:t>-	</a:t>
            </a:r>
            <a:r>
              <a:rPr kumimoji="1" lang="en-US" altLang="en-US" sz="4800">
                <a:solidFill>
                  <a:srgbClr val="008000"/>
                </a:solidFill>
              </a:rPr>
              <a:t>[Ne]</a:t>
            </a:r>
            <a:r>
              <a:rPr kumimoji="1" lang="en-US" altLang="en-US" sz="4800" baseline="30000">
                <a:solidFill>
                  <a:srgbClr val="99FF33"/>
                </a:solidFill>
              </a:rPr>
              <a:t> </a:t>
            </a:r>
            <a:r>
              <a:rPr kumimoji="1" lang="en-US" altLang="en-US" sz="4800">
                <a:solidFill>
                  <a:srgbClr val="000099"/>
                </a:solidFill>
              </a:rPr>
              <a:t>3s</a:t>
            </a:r>
            <a:r>
              <a:rPr kumimoji="1" lang="en-US" altLang="en-US" sz="4800" baseline="30000">
                <a:solidFill>
                  <a:srgbClr val="000099"/>
                </a:solidFill>
              </a:rPr>
              <a:t>2 </a:t>
            </a:r>
            <a:r>
              <a:rPr kumimoji="1" lang="en-US" altLang="en-US" sz="4800">
                <a:solidFill>
                  <a:srgbClr val="000099"/>
                </a:solidFill>
              </a:rPr>
              <a:t>3p</a:t>
            </a:r>
            <a:r>
              <a:rPr kumimoji="1" lang="en-US" altLang="en-US" sz="4800" baseline="30000">
                <a:solidFill>
                  <a:srgbClr val="000099"/>
                </a:solidFill>
              </a:rPr>
              <a:t>4</a:t>
            </a:r>
            <a:endParaRPr kumimoji="1" lang="en-US" altLang="en-US" sz="4800">
              <a:solidFill>
                <a:srgbClr val="FFFFCC"/>
              </a:solidFill>
            </a:endParaRPr>
          </a:p>
        </p:txBody>
      </p:sp>
      <p:sp>
        <p:nvSpPr>
          <p:cNvPr id="238603" name="Rectangle 11">
            <a:extLst>
              <a:ext uri="{FF2B5EF4-FFF2-40B4-BE49-F238E27FC236}">
                <a16:creationId xmlns:a16="http://schemas.microsoft.com/office/drawing/2014/main" id="{BD7577A1-D643-41A7-9B97-66D722475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2146301"/>
            <a:ext cx="1063112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800">
                <a:solidFill>
                  <a:srgbClr val="008000"/>
                </a:solidFill>
              </a:rPr>
              <a:t>1s</a:t>
            </a:r>
            <a:r>
              <a:rPr kumimoji="1" lang="en-US" altLang="en-US" sz="4800" baseline="30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238604" name="Rectangle 12">
            <a:extLst>
              <a:ext uri="{FF2B5EF4-FFF2-40B4-BE49-F238E27FC236}">
                <a16:creationId xmlns:a16="http://schemas.microsoft.com/office/drawing/2014/main" id="{EF7F454E-B0C1-4FBB-A043-0D497C2E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2144714"/>
            <a:ext cx="1063112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800">
                <a:solidFill>
                  <a:srgbClr val="008000"/>
                </a:solidFill>
              </a:rPr>
              <a:t>2s</a:t>
            </a:r>
            <a:r>
              <a:rPr kumimoji="1" lang="en-US" altLang="en-US" sz="4800" baseline="30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238605" name="Rectangle 13">
            <a:extLst>
              <a:ext uri="{FF2B5EF4-FFF2-40B4-BE49-F238E27FC236}">
                <a16:creationId xmlns:a16="http://schemas.microsoft.com/office/drawing/2014/main" id="{EECA78E3-285E-4C13-915C-9AED282F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143126"/>
            <a:ext cx="1098378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800">
                <a:solidFill>
                  <a:srgbClr val="008000"/>
                </a:solidFill>
              </a:rPr>
              <a:t>2p</a:t>
            </a:r>
            <a:r>
              <a:rPr kumimoji="1" lang="en-US" altLang="en-US" sz="4800" baseline="300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238606" name="Rectangle 14">
            <a:extLst>
              <a:ext uri="{FF2B5EF4-FFF2-40B4-BE49-F238E27FC236}">
                <a16:creationId xmlns:a16="http://schemas.microsoft.com/office/drawing/2014/main" id="{E7AB1FB5-8D2C-4DA4-A162-876464FC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146301"/>
            <a:ext cx="1063112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800">
                <a:solidFill>
                  <a:srgbClr val="000099"/>
                </a:solidFill>
              </a:rPr>
              <a:t>3s</a:t>
            </a:r>
            <a:r>
              <a:rPr kumimoji="1" lang="en-US" altLang="en-US" sz="4800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38607" name="Rectangle 15">
            <a:extLst>
              <a:ext uri="{FF2B5EF4-FFF2-40B4-BE49-F238E27FC236}">
                <a16:creationId xmlns:a16="http://schemas.microsoft.com/office/drawing/2014/main" id="{DBE70182-0B38-4A27-B3D1-DF34135D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0" y="2146301"/>
            <a:ext cx="1098378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4800">
                <a:solidFill>
                  <a:srgbClr val="000099"/>
                </a:solidFill>
              </a:rPr>
              <a:t>3p</a:t>
            </a:r>
            <a:r>
              <a:rPr kumimoji="1" lang="en-US" altLang="en-US" sz="4800" baseline="300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01388" name="Rectangle 16">
            <a:extLst>
              <a:ext uri="{FF2B5EF4-FFF2-40B4-BE49-F238E27FC236}">
                <a16:creationId xmlns:a16="http://schemas.microsoft.com/office/drawing/2014/main" id="{2D2BDFB3-347F-428C-B9B3-323DD3749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Notation</a:t>
            </a:r>
          </a:p>
        </p:txBody>
      </p:sp>
      <p:sp>
        <p:nvSpPr>
          <p:cNvPr id="101389" name="Rectangle 17">
            <a:extLst>
              <a:ext uri="{FF2B5EF4-FFF2-40B4-BE49-F238E27FC236}">
                <a16:creationId xmlns:a16="http://schemas.microsoft.com/office/drawing/2014/main" id="{ED55D3B7-FED3-4D47-9CC5-0C0B9CBA5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660400"/>
          </a:xfrm>
        </p:spPr>
        <p:txBody>
          <a:bodyPr/>
          <a:lstStyle/>
          <a:p>
            <a:pPr eaLnBrk="1" hangingPunct="1"/>
            <a:r>
              <a:rPr lang="en-US" altLang="en-US" b="1"/>
              <a:t>Longhand Configuration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01390" name="Rectangle 18">
            <a:extLst>
              <a:ext uri="{FF2B5EF4-FFF2-40B4-BE49-F238E27FC236}">
                <a16:creationId xmlns:a16="http://schemas.microsoft.com/office/drawing/2014/main" id="{996D6558-0CDE-492A-A701-FD0FC50C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  <p:grpSp>
        <p:nvGrpSpPr>
          <p:cNvPr id="101391" name="Group 19">
            <a:extLst>
              <a:ext uri="{FF2B5EF4-FFF2-40B4-BE49-F238E27FC236}">
                <a16:creationId xmlns:a16="http://schemas.microsoft.com/office/drawing/2014/main" id="{D517CEA9-F156-450C-8934-1F3484BD042A}"/>
              </a:ext>
            </a:extLst>
          </p:cNvPr>
          <p:cNvGrpSpPr>
            <a:grpSpLocks/>
          </p:cNvGrpSpPr>
          <p:nvPr/>
        </p:nvGrpSpPr>
        <p:grpSpPr bwMode="auto">
          <a:xfrm>
            <a:off x="9677400" y="152400"/>
            <a:ext cx="877888" cy="990600"/>
            <a:chOff x="5136" y="96"/>
            <a:chExt cx="553" cy="624"/>
          </a:xfrm>
        </p:grpSpPr>
        <p:sp>
          <p:nvSpPr>
            <p:cNvPr id="101392" name="Rectangle 20">
              <a:extLst>
                <a:ext uri="{FF2B5EF4-FFF2-40B4-BE49-F238E27FC236}">
                  <a16:creationId xmlns:a16="http://schemas.microsoft.com/office/drawing/2014/main" id="{D7DCAA08-E144-4758-8D7F-3204B8ADE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1393" name="Text Box 21">
              <a:extLst>
                <a:ext uri="{FF2B5EF4-FFF2-40B4-BE49-F238E27FC236}">
                  <a16:creationId xmlns:a16="http://schemas.microsoft.com/office/drawing/2014/main" id="{36B87949-7972-49AA-910D-D14FF6553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4" y="240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01394" name="Text Box 22">
              <a:extLst>
                <a:ext uri="{FF2B5EF4-FFF2-40B4-BE49-F238E27FC236}">
                  <a16:creationId xmlns:a16="http://schemas.microsoft.com/office/drawing/2014/main" id="{10DB0009-5D37-4D69-9290-7DED9B96B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528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FF0000"/>
                  </a:solidFill>
                </a:rPr>
                <a:t>32.066</a:t>
              </a:r>
            </a:p>
          </p:txBody>
        </p:sp>
        <p:sp>
          <p:nvSpPr>
            <p:cNvPr id="101395" name="Text Box 23">
              <a:extLst>
                <a:ext uri="{FF2B5EF4-FFF2-40B4-BE49-F238E27FC236}">
                  <a16:creationId xmlns:a16="http://schemas.microsoft.com/office/drawing/2014/main" id="{C5645ECA-6B9B-4CE3-9775-729FD2B95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" y="9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333399"/>
                  </a:solidFill>
                </a:rPr>
                <a:t>16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utoUpdateAnimBg="0"/>
      <p:bldP spid="238595" grpId="0"/>
      <p:bldP spid="238602" grpId="0" autoUpdateAnimBg="0"/>
      <p:bldP spid="238603" grpId="0" autoUpdateAnimBg="0"/>
      <p:bldP spid="238604" grpId="0" autoUpdateAnimBg="0"/>
      <p:bldP spid="238605" grpId="0" autoUpdateAnimBg="0"/>
      <p:bldP spid="238606" grpId="0" autoUpdateAnimBg="0"/>
      <p:bldP spid="23860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34DBE07-48D2-4022-B235-AD94A683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9" y="4413251"/>
            <a:ext cx="1781257" cy="15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8000">
                <a:solidFill>
                  <a:srgbClr val="333399"/>
                </a:solidFill>
              </a:rPr>
              <a:t>[Ar]</a:t>
            </a:r>
            <a:endParaRPr kumimoji="1" lang="en-US" altLang="en-US" sz="4800" baseline="30000">
              <a:solidFill>
                <a:srgbClr val="333399"/>
              </a:solidFill>
            </a:endParaRPr>
          </a:p>
        </p:txBody>
      </p:sp>
      <p:graphicFrame>
        <p:nvGraphicFramePr>
          <p:cNvPr id="111619" name="Object 3">
            <a:extLst>
              <a:ext uri="{FF2B5EF4-FFF2-40B4-BE49-F238E27FC236}">
                <a16:creationId xmlns:a16="http://schemas.microsoft.com/office/drawing/2014/main" id="{47FDFDBC-181E-4999-BFE4-C22BE5CFE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4400" y="2439988"/>
          <a:ext cx="52832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5" imgW="4250589" imgH="2370033" progId="Word.Document.8">
                  <p:embed/>
                </p:oleObj>
              </mc:Choice>
              <mc:Fallback>
                <p:oleObj name="Document" r:id="rId5" imgW="4250589" imgH="2370033" progId="Word.Document.8">
                  <p:embed/>
                  <p:pic>
                    <p:nvPicPr>
                      <p:cNvPr id="111619" name="Object 3">
                        <a:extLst>
                          <a:ext uri="{FF2B5EF4-FFF2-40B4-BE49-F238E27FC236}">
                            <a16:creationId xmlns:a16="http://schemas.microsoft.com/office/drawing/2014/main" id="{47FDFDBC-181E-4999-BFE4-C22BE5CFE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0548"/>
                      <a:stretch>
                        <a:fillRect/>
                      </a:stretch>
                    </p:blipFill>
                    <p:spPr bwMode="auto">
                      <a:xfrm>
                        <a:off x="3454400" y="2439988"/>
                        <a:ext cx="52832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6" name="Rectangle 4">
            <a:extLst>
              <a:ext uri="{FF2B5EF4-FFF2-40B4-BE49-F238E27FC236}">
                <a16:creationId xmlns:a16="http://schemas.microsoft.com/office/drawing/2014/main" id="{15EF9D1B-DAD0-4CAD-9748-E358B4BA5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4413251"/>
            <a:ext cx="1648208" cy="15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8000">
                <a:solidFill>
                  <a:srgbClr val="FFCC00"/>
                </a:solidFill>
              </a:rPr>
              <a:t>4s</a:t>
            </a:r>
            <a:r>
              <a:rPr kumimoji="1" lang="en-US" altLang="en-US" sz="8000" baseline="30000">
                <a:solidFill>
                  <a:srgbClr val="FFCC00"/>
                </a:solidFill>
              </a:rPr>
              <a:t>2</a:t>
            </a:r>
            <a:endParaRPr kumimoji="1" lang="en-US" altLang="en-US" sz="4800" baseline="30000">
              <a:solidFill>
                <a:srgbClr val="FFCC00"/>
              </a:solidFill>
            </a:endParaRPr>
          </a:p>
        </p:txBody>
      </p:sp>
      <p:sp>
        <p:nvSpPr>
          <p:cNvPr id="248837" name="Rectangle 5">
            <a:extLst>
              <a:ext uri="{FF2B5EF4-FFF2-40B4-BE49-F238E27FC236}">
                <a16:creationId xmlns:a16="http://schemas.microsoft.com/office/drawing/2014/main" id="{AE126E4B-D8D5-4405-85D7-69AAD39A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4413251"/>
            <a:ext cx="2085827" cy="15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8000">
                <a:solidFill>
                  <a:srgbClr val="00FF00"/>
                </a:solidFill>
              </a:rPr>
              <a:t>3d</a:t>
            </a:r>
            <a:r>
              <a:rPr kumimoji="1" lang="en-US" altLang="en-US" sz="8000" baseline="30000">
                <a:solidFill>
                  <a:srgbClr val="00FF00"/>
                </a:solidFill>
              </a:rPr>
              <a:t>10</a:t>
            </a:r>
            <a:endParaRPr kumimoji="1" lang="en-US" altLang="en-US" sz="4800" baseline="30000">
              <a:solidFill>
                <a:srgbClr val="00FF00"/>
              </a:solidFill>
            </a:endParaRPr>
          </a:p>
        </p:txBody>
      </p:sp>
      <p:sp>
        <p:nvSpPr>
          <p:cNvPr id="248838" name="Rectangle 6">
            <a:extLst>
              <a:ext uri="{FF2B5EF4-FFF2-40B4-BE49-F238E27FC236}">
                <a16:creationId xmlns:a16="http://schemas.microsoft.com/office/drawing/2014/main" id="{409E4E7F-FEAD-4391-920C-A1A38157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4413251"/>
            <a:ext cx="1705916" cy="15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1" lang="en-US" altLang="en-US" sz="8000">
                <a:solidFill>
                  <a:srgbClr val="FF66FF"/>
                </a:solidFill>
              </a:rPr>
              <a:t>4p</a:t>
            </a:r>
            <a:r>
              <a:rPr kumimoji="1" lang="en-US" altLang="en-US" sz="8000" baseline="30000">
                <a:solidFill>
                  <a:srgbClr val="FF66FF"/>
                </a:solidFill>
              </a:rPr>
              <a:t>2</a:t>
            </a:r>
            <a:endParaRPr kumimoji="1" lang="en-US" altLang="en-US" sz="4800" baseline="30000">
              <a:solidFill>
                <a:srgbClr val="66FF33"/>
              </a:solidFill>
            </a:endParaRPr>
          </a:p>
        </p:txBody>
      </p:sp>
      <p:sp>
        <p:nvSpPr>
          <p:cNvPr id="248839" name="Freeform 7">
            <a:extLst>
              <a:ext uri="{FF2B5EF4-FFF2-40B4-BE49-F238E27FC236}">
                <a16:creationId xmlns:a16="http://schemas.microsoft.com/office/drawing/2014/main" id="{74F50450-1136-4FA8-9101-9007E0DD56A2}"/>
              </a:ext>
            </a:extLst>
          </p:cNvPr>
          <p:cNvSpPr>
            <a:spLocks/>
          </p:cNvSpPr>
          <p:nvPr/>
        </p:nvSpPr>
        <p:spPr bwMode="auto">
          <a:xfrm>
            <a:off x="7499350" y="3117851"/>
            <a:ext cx="952500" cy="142875"/>
          </a:xfrm>
          <a:custGeom>
            <a:avLst/>
            <a:gdLst>
              <a:gd name="T0" fmla="*/ 0 w 682"/>
              <a:gd name="T1" fmla="*/ 142875 h 82"/>
              <a:gd name="T2" fmla="*/ 0 w 682"/>
              <a:gd name="T3" fmla="*/ 0 h 82"/>
              <a:gd name="T4" fmla="*/ 952500 w 682"/>
              <a:gd name="T5" fmla="*/ 0 h 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2" h="82">
                <a:moveTo>
                  <a:pt x="0" y="82"/>
                </a:moveTo>
                <a:lnTo>
                  <a:pt x="0" y="0"/>
                </a:lnTo>
                <a:lnTo>
                  <a:pt x="682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8840" name="Rectangle 8">
            <a:extLst>
              <a:ext uri="{FF2B5EF4-FFF2-40B4-BE49-F238E27FC236}">
                <a16:creationId xmlns:a16="http://schemas.microsoft.com/office/drawing/2014/main" id="{08413A1A-9C76-471A-B002-561310787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664" y="2997200"/>
            <a:ext cx="263525" cy="2603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25" name="Rectangle 9">
            <a:extLst>
              <a:ext uri="{FF2B5EF4-FFF2-40B4-BE49-F238E27FC236}">
                <a16:creationId xmlns:a16="http://schemas.microsoft.com/office/drawing/2014/main" id="{BE1D3F12-F285-4178-8E81-01C12FB2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826" y="3270250"/>
            <a:ext cx="263525" cy="2603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48842" name="Group 10">
            <a:extLst>
              <a:ext uri="{FF2B5EF4-FFF2-40B4-BE49-F238E27FC236}">
                <a16:creationId xmlns:a16="http://schemas.microsoft.com/office/drawing/2014/main" id="{C0424FFD-D2A1-4727-A0BF-1402E9BD7134}"/>
              </a:ext>
            </a:extLst>
          </p:cNvPr>
          <p:cNvGrpSpPr>
            <a:grpSpLocks/>
          </p:cNvGrpSpPr>
          <p:nvPr/>
        </p:nvGrpSpPr>
        <p:grpSpPr bwMode="auto">
          <a:xfrm>
            <a:off x="3819525" y="3286125"/>
            <a:ext cx="496888" cy="222250"/>
            <a:chOff x="1446" y="2291"/>
            <a:chExt cx="313" cy="140"/>
          </a:xfrm>
        </p:grpSpPr>
        <p:grpSp>
          <p:nvGrpSpPr>
            <p:cNvPr id="111665" name="Group 11">
              <a:extLst>
                <a:ext uri="{FF2B5EF4-FFF2-40B4-BE49-F238E27FC236}">
                  <a16:creationId xmlns:a16="http://schemas.microsoft.com/office/drawing/2014/main" id="{3D9214EA-4136-431F-8484-AE7D70305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6" y="2291"/>
              <a:ext cx="140" cy="140"/>
              <a:chOff x="1446" y="2289"/>
              <a:chExt cx="140" cy="140"/>
            </a:xfrm>
          </p:grpSpPr>
          <p:sp>
            <p:nvSpPr>
              <p:cNvPr id="111669" name="Line 12">
                <a:extLst>
                  <a:ext uri="{FF2B5EF4-FFF2-40B4-BE49-F238E27FC236}">
                    <a16:creationId xmlns:a16="http://schemas.microsoft.com/office/drawing/2014/main" id="{78AE94FE-F23E-44E2-9307-72A3D4DCA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70" name="Line 13">
                <a:extLst>
                  <a:ext uri="{FF2B5EF4-FFF2-40B4-BE49-F238E27FC236}">
                    <a16:creationId xmlns:a16="http://schemas.microsoft.com/office/drawing/2014/main" id="{5040351D-0BAA-4002-A26F-794899F7F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1666" name="Group 14">
              <a:extLst>
                <a:ext uri="{FF2B5EF4-FFF2-40B4-BE49-F238E27FC236}">
                  <a16:creationId xmlns:a16="http://schemas.microsoft.com/office/drawing/2014/main" id="{8D35830E-3B2C-4DE9-8863-B38FF4DEF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2291"/>
              <a:ext cx="140" cy="140"/>
              <a:chOff x="1446" y="2289"/>
              <a:chExt cx="140" cy="140"/>
            </a:xfrm>
          </p:grpSpPr>
          <p:sp>
            <p:nvSpPr>
              <p:cNvPr id="111667" name="Line 15">
                <a:extLst>
                  <a:ext uri="{FF2B5EF4-FFF2-40B4-BE49-F238E27FC236}">
                    <a16:creationId xmlns:a16="http://schemas.microsoft.com/office/drawing/2014/main" id="{07F77743-6589-4FFF-B3EE-DC85419F7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68" name="Line 16">
                <a:extLst>
                  <a:ext uri="{FF2B5EF4-FFF2-40B4-BE49-F238E27FC236}">
                    <a16:creationId xmlns:a16="http://schemas.microsoft.com/office/drawing/2014/main" id="{50115FAB-4D85-4A07-8C05-900D11CF8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8849" name="Group 17">
            <a:extLst>
              <a:ext uri="{FF2B5EF4-FFF2-40B4-BE49-F238E27FC236}">
                <a16:creationId xmlns:a16="http://schemas.microsoft.com/office/drawing/2014/main" id="{21D37B41-EE27-4705-B2F8-363325CEB181}"/>
              </a:ext>
            </a:extLst>
          </p:cNvPr>
          <p:cNvGrpSpPr>
            <a:grpSpLocks/>
          </p:cNvGrpSpPr>
          <p:nvPr/>
        </p:nvGrpSpPr>
        <p:grpSpPr bwMode="auto">
          <a:xfrm>
            <a:off x="4371976" y="3286125"/>
            <a:ext cx="2689225" cy="222250"/>
            <a:chOff x="1794" y="2291"/>
            <a:chExt cx="1694" cy="140"/>
          </a:xfrm>
        </p:grpSpPr>
        <p:sp>
          <p:nvSpPr>
            <p:cNvPr id="111643" name="Line 18">
              <a:extLst>
                <a:ext uri="{FF2B5EF4-FFF2-40B4-BE49-F238E27FC236}">
                  <a16:creationId xmlns:a16="http://schemas.microsoft.com/office/drawing/2014/main" id="{C5B2CF68-6096-4F9C-BCC5-F5668780E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44" name="Line 19">
              <a:extLst>
                <a:ext uri="{FF2B5EF4-FFF2-40B4-BE49-F238E27FC236}">
                  <a16:creationId xmlns:a16="http://schemas.microsoft.com/office/drawing/2014/main" id="{835B0F02-281E-4E1C-B6B1-6C2D6BF70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11645" name="Group 20">
              <a:extLst>
                <a:ext uri="{FF2B5EF4-FFF2-40B4-BE49-F238E27FC236}">
                  <a16:creationId xmlns:a16="http://schemas.microsoft.com/office/drawing/2014/main" id="{EEA4CFAC-E686-4A9A-97AD-04117FE0D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7" y="2291"/>
              <a:ext cx="140" cy="140"/>
              <a:chOff x="1964" y="2285"/>
              <a:chExt cx="140" cy="140"/>
            </a:xfrm>
          </p:grpSpPr>
          <p:sp>
            <p:nvSpPr>
              <p:cNvPr id="111663" name="Line 21">
                <a:extLst>
                  <a:ext uri="{FF2B5EF4-FFF2-40B4-BE49-F238E27FC236}">
                    <a16:creationId xmlns:a16="http://schemas.microsoft.com/office/drawing/2014/main" id="{B79DF305-84A7-402D-B730-488E5429B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4" y="2285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64" name="Line 22">
                <a:extLst>
                  <a:ext uri="{FF2B5EF4-FFF2-40B4-BE49-F238E27FC236}">
                    <a16:creationId xmlns:a16="http://schemas.microsoft.com/office/drawing/2014/main" id="{10166ACF-BC0C-4EC8-B282-9C3ECC19C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" y="2285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1646" name="Group 23">
              <a:extLst>
                <a:ext uri="{FF2B5EF4-FFF2-40B4-BE49-F238E27FC236}">
                  <a16:creationId xmlns:a16="http://schemas.microsoft.com/office/drawing/2014/main" id="{5108C6ED-C76B-4CCB-9643-D7CB4AC27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0" y="2291"/>
              <a:ext cx="140" cy="140"/>
              <a:chOff x="2134" y="2285"/>
              <a:chExt cx="140" cy="140"/>
            </a:xfrm>
          </p:grpSpPr>
          <p:sp>
            <p:nvSpPr>
              <p:cNvPr id="111661" name="Line 24">
                <a:extLst>
                  <a:ext uri="{FF2B5EF4-FFF2-40B4-BE49-F238E27FC236}">
                    <a16:creationId xmlns:a16="http://schemas.microsoft.com/office/drawing/2014/main" id="{A36C522D-E027-447A-931D-854DC9550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4" y="2285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62" name="Line 25">
                <a:extLst>
                  <a:ext uri="{FF2B5EF4-FFF2-40B4-BE49-F238E27FC236}">
                    <a16:creationId xmlns:a16="http://schemas.microsoft.com/office/drawing/2014/main" id="{DC17AC77-B801-4A57-9F5D-3F57DCF15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4" y="2285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1647" name="Line 26">
              <a:extLst>
                <a:ext uri="{FF2B5EF4-FFF2-40B4-BE49-F238E27FC236}">
                  <a16:creationId xmlns:a16="http://schemas.microsoft.com/office/drawing/2014/main" id="{015316F8-E76E-4688-A0F4-0ADE49531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3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48" name="Line 27">
              <a:extLst>
                <a:ext uri="{FF2B5EF4-FFF2-40B4-BE49-F238E27FC236}">
                  <a16:creationId xmlns:a16="http://schemas.microsoft.com/office/drawing/2014/main" id="{1FABE5D7-0A4F-4704-913B-B9263DECE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3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49" name="Line 28">
              <a:extLst>
                <a:ext uri="{FF2B5EF4-FFF2-40B4-BE49-F238E27FC236}">
                  <a16:creationId xmlns:a16="http://schemas.microsoft.com/office/drawing/2014/main" id="{E2EC6412-1C90-443E-A7B3-D3573E587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3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0" name="Line 29">
              <a:extLst>
                <a:ext uri="{FF2B5EF4-FFF2-40B4-BE49-F238E27FC236}">
                  <a16:creationId xmlns:a16="http://schemas.microsoft.com/office/drawing/2014/main" id="{B965AF48-430A-4502-84F2-241A7543C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3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1" name="Line 30">
              <a:extLst>
                <a:ext uri="{FF2B5EF4-FFF2-40B4-BE49-F238E27FC236}">
                  <a16:creationId xmlns:a16="http://schemas.microsoft.com/office/drawing/2014/main" id="{2B024744-3752-41DF-81A9-B1614E82C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9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2" name="Line 31">
              <a:extLst>
                <a:ext uri="{FF2B5EF4-FFF2-40B4-BE49-F238E27FC236}">
                  <a16:creationId xmlns:a16="http://schemas.microsoft.com/office/drawing/2014/main" id="{9E6FBF3A-1C2B-41B0-8EFA-158B893A4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9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3" name="Line 32">
              <a:extLst>
                <a:ext uri="{FF2B5EF4-FFF2-40B4-BE49-F238E27FC236}">
                  <a16:creationId xmlns:a16="http://schemas.microsoft.com/office/drawing/2014/main" id="{8751564D-63BB-4E7C-AD93-9BAF6593A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4" name="Line 33">
              <a:extLst>
                <a:ext uri="{FF2B5EF4-FFF2-40B4-BE49-F238E27FC236}">
                  <a16:creationId xmlns:a16="http://schemas.microsoft.com/office/drawing/2014/main" id="{2515832E-0403-4E79-B208-233FFFF70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5" name="Line 34">
              <a:extLst>
                <a:ext uri="{FF2B5EF4-FFF2-40B4-BE49-F238E27FC236}">
                  <a16:creationId xmlns:a16="http://schemas.microsoft.com/office/drawing/2014/main" id="{B1816DF5-B304-4CE5-9DCF-EB4B1CB8A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6" name="Line 35">
              <a:extLst>
                <a:ext uri="{FF2B5EF4-FFF2-40B4-BE49-F238E27FC236}">
                  <a16:creationId xmlns:a16="http://schemas.microsoft.com/office/drawing/2014/main" id="{5DD02399-163D-4194-A77B-52516136F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4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7" name="Line 36">
              <a:extLst>
                <a:ext uri="{FF2B5EF4-FFF2-40B4-BE49-F238E27FC236}">
                  <a16:creationId xmlns:a16="http://schemas.microsoft.com/office/drawing/2014/main" id="{B244A96A-A984-43A0-B288-58C467AD9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8" name="Line 37">
              <a:extLst>
                <a:ext uri="{FF2B5EF4-FFF2-40B4-BE49-F238E27FC236}">
                  <a16:creationId xmlns:a16="http://schemas.microsoft.com/office/drawing/2014/main" id="{0B33B3FE-7C97-45A8-A16C-C71499662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1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59" name="Line 38">
              <a:extLst>
                <a:ext uri="{FF2B5EF4-FFF2-40B4-BE49-F238E27FC236}">
                  <a16:creationId xmlns:a16="http://schemas.microsoft.com/office/drawing/2014/main" id="{B7A35C54-EBE6-4E9B-8AB3-4B9778E45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660" name="Line 39">
              <a:extLst>
                <a:ext uri="{FF2B5EF4-FFF2-40B4-BE49-F238E27FC236}">
                  <a16:creationId xmlns:a16="http://schemas.microsoft.com/office/drawing/2014/main" id="{D4061EE8-87C6-455E-AD9E-BD6225180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" y="2291"/>
              <a:ext cx="140" cy="1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8872" name="Group 40">
            <a:extLst>
              <a:ext uri="{FF2B5EF4-FFF2-40B4-BE49-F238E27FC236}">
                <a16:creationId xmlns:a16="http://schemas.microsoft.com/office/drawing/2014/main" id="{B58697D1-2346-4874-8FF3-28F39917761A}"/>
              </a:ext>
            </a:extLst>
          </p:cNvPr>
          <p:cNvGrpSpPr>
            <a:grpSpLocks/>
          </p:cNvGrpSpPr>
          <p:nvPr/>
        </p:nvGrpSpPr>
        <p:grpSpPr bwMode="auto">
          <a:xfrm>
            <a:off x="7112001" y="3286125"/>
            <a:ext cx="492125" cy="222250"/>
            <a:chOff x="3520" y="2291"/>
            <a:chExt cx="310" cy="140"/>
          </a:xfrm>
        </p:grpSpPr>
        <p:grpSp>
          <p:nvGrpSpPr>
            <p:cNvPr id="111637" name="Group 41">
              <a:extLst>
                <a:ext uri="{FF2B5EF4-FFF2-40B4-BE49-F238E27FC236}">
                  <a16:creationId xmlns:a16="http://schemas.microsoft.com/office/drawing/2014/main" id="{DD57A1BC-2394-4490-9372-E1E6E51D6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291"/>
              <a:ext cx="140" cy="140"/>
              <a:chOff x="1446" y="2289"/>
              <a:chExt cx="140" cy="140"/>
            </a:xfrm>
          </p:grpSpPr>
          <p:sp>
            <p:nvSpPr>
              <p:cNvPr id="111641" name="Line 42">
                <a:extLst>
                  <a:ext uri="{FF2B5EF4-FFF2-40B4-BE49-F238E27FC236}">
                    <a16:creationId xmlns:a16="http://schemas.microsoft.com/office/drawing/2014/main" id="{54DED845-7CBF-4BE1-8830-1190E0E36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2" name="Line 43">
                <a:extLst>
                  <a:ext uri="{FF2B5EF4-FFF2-40B4-BE49-F238E27FC236}">
                    <a16:creationId xmlns:a16="http://schemas.microsoft.com/office/drawing/2014/main" id="{57D3B756-CDF0-4104-9E7D-B2E57B6F0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1638" name="Group 44">
              <a:extLst>
                <a:ext uri="{FF2B5EF4-FFF2-40B4-BE49-F238E27FC236}">
                  <a16:creationId xmlns:a16="http://schemas.microsoft.com/office/drawing/2014/main" id="{6A614A7D-4FD0-450D-9EC6-8B1BC049E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0" y="2291"/>
              <a:ext cx="140" cy="140"/>
              <a:chOff x="1446" y="2289"/>
              <a:chExt cx="140" cy="140"/>
            </a:xfrm>
          </p:grpSpPr>
          <p:sp>
            <p:nvSpPr>
              <p:cNvPr id="111639" name="Line 45">
                <a:extLst>
                  <a:ext uri="{FF2B5EF4-FFF2-40B4-BE49-F238E27FC236}">
                    <a16:creationId xmlns:a16="http://schemas.microsoft.com/office/drawing/2014/main" id="{085D5242-514B-4CB6-88A0-6774DFDE9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0" name="Line 46">
                <a:extLst>
                  <a:ext uri="{FF2B5EF4-FFF2-40B4-BE49-F238E27FC236}">
                    <a16:creationId xmlns:a16="http://schemas.microsoft.com/office/drawing/2014/main" id="{360B9620-5E1A-4268-A6A1-3CEB8F50F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6" y="2289"/>
                <a:ext cx="140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1629" name="Rectangle 47">
            <a:extLst>
              <a:ext uri="{FF2B5EF4-FFF2-40B4-BE49-F238E27FC236}">
                <a16:creationId xmlns:a16="http://schemas.microsoft.com/office/drawing/2014/main" id="{8B81E438-853B-4867-9B8E-54E17B844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Periodic Patterns</a:t>
            </a:r>
          </a:p>
        </p:txBody>
      </p:sp>
      <p:sp>
        <p:nvSpPr>
          <p:cNvPr id="248880" name="Rectangle 48">
            <a:extLst>
              <a:ext uri="{FF2B5EF4-FFF2-40B4-BE49-F238E27FC236}">
                <a16:creationId xmlns:a16="http://schemas.microsoft.com/office/drawing/2014/main" id="{808F56CE-D84C-4433-BC53-E6DABEDA2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Example -</a:t>
            </a:r>
            <a:r>
              <a:rPr lang="en-US" altLang="en-US" b="1"/>
              <a:t>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Germanium</a:t>
            </a:r>
          </a:p>
        </p:txBody>
      </p:sp>
      <p:sp>
        <p:nvSpPr>
          <p:cNvPr id="111631" name="Rectangle 49">
            <a:extLst>
              <a:ext uri="{FF2B5EF4-FFF2-40B4-BE49-F238E27FC236}">
                <a16:creationId xmlns:a16="http://schemas.microsoft.com/office/drawing/2014/main" id="{74AC4EC8-D9EB-4B4A-BDA1-5012929C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  <p:grpSp>
        <p:nvGrpSpPr>
          <p:cNvPr id="248882" name="Group 50">
            <a:extLst>
              <a:ext uri="{FF2B5EF4-FFF2-40B4-BE49-F238E27FC236}">
                <a16:creationId xmlns:a16="http://schemas.microsoft.com/office/drawing/2014/main" id="{F232E393-5DBF-4F8D-B420-1962DE93F505}"/>
              </a:ext>
            </a:extLst>
          </p:cNvPr>
          <p:cNvGrpSpPr>
            <a:grpSpLocks/>
          </p:cNvGrpSpPr>
          <p:nvPr/>
        </p:nvGrpSpPr>
        <p:grpSpPr bwMode="auto">
          <a:xfrm>
            <a:off x="9677401" y="152400"/>
            <a:ext cx="879475" cy="990600"/>
            <a:chOff x="5136" y="96"/>
            <a:chExt cx="554" cy="624"/>
          </a:xfrm>
        </p:grpSpPr>
        <p:sp>
          <p:nvSpPr>
            <p:cNvPr id="111633" name="Rectangle 51">
              <a:extLst>
                <a:ext uri="{FF2B5EF4-FFF2-40B4-BE49-F238E27FC236}">
                  <a16:creationId xmlns:a16="http://schemas.microsoft.com/office/drawing/2014/main" id="{D3DA9B7C-75C8-4A9C-9142-28081494F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1634" name="Text Box 52">
              <a:extLst>
                <a:ext uri="{FF2B5EF4-FFF2-40B4-BE49-F238E27FC236}">
                  <a16:creationId xmlns:a16="http://schemas.microsoft.com/office/drawing/2014/main" id="{02E02C26-72DC-4513-97E5-9FA508CD8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" y="240"/>
              <a:ext cx="4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000000"/>
                  </a:solidFill>
                </a:rPr>
                <a:t>Ge</a:t>
              </a:r>
            </a:p>
          </p:txBody>
        </p:sp>
        <p:sp>
          <p:nvSpPr>
            <p:cNvPr id="111635" name="Text Box 53">
              <a:extLst>
                <a:ext uri="{FF2B5EF4-FFF2-40B4-BE49-F238E27FC236}">
                  <a16:creationId xmlns:a16="http://schemas.microsoft.com/office/drawing/2014/main" id="{F89624FC-6587-478B-BA3A-7A02894A7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1" y="528"/>
              <a:ext cx="3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FF0000"/>
                  </a:solidFill>
                </a:rPr>
                <a:t>72.61</a:t>
              </a:r>
            </a:p>
          </p:txBody>
        </p:sp>
        <p:sp>
          <p:nvSpPr>
            <p:cNvPr id="111636" name="Text Box 54">
              <a:extLst>
                <a:ext uri="{FF2B5EF4-FFF2-40B4-BE49-F238E27FC236}">
                  <a16:creationId xmlns:a16="http://schemas.microsoft.com/office/drawing/2014/main" id="{8F91AADA-74A6-400B-8362-DCA73D2CE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" y="9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333399"/>
                  </a:solidFill>
                </a:rPr>
                <a:t>32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8.88889E-6 L -0.28612 0.39723 " pathEditMode="relative" ptsTypes="AA">
                                      <p:cBhvr>
                                        <p:cTn id="11" dur="2000" spd="-100000" fill="hold"/>
                                        <p:tgtEl>
                                          <p:spTgt spid="248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utoUpdateAnimBg="0"/>
      <p:bldP spid="248836" grpId="0" autoUpdateAnimBg="0"/>
      <p:bldP spid="248837" grpId="0" autoUpdateAnimBg="0"/>
      <p:bldP spid="24883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4392F34-1AB2-4CD4-B0E5-5B01811A5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Shorthand Configuration</a:t>
            </a:r>
          </a:p>
        </p:txBody>
      </p:sp>
      <p:sp>
        <p:nvSpPr>
          <p:cNvPr id="91139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86A15C2-1AB5-4CA3-B3C6-3993456D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0664B25F-F496-444F-8F07-0F24EB0DA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9" y="2133600"/>
            <a:ext cx="1176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[Ar] 4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1141" name="Line 5">
            <a:extLst>
              <a:ext uri="{FF2B5EF4-FFF2-40B4-BE49-F238E27FC236}">
                <a16:creationId xmlns:a16="http://schemas.microsoft.com/office/drawing/2014/main" id="{35E5EAD7-09E2-4534-9031-BA510F26F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590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2" name="Line 6">
            <a:extLst>
              <a:ext uri="{FF2B5EF4-FFF2-40B4-BE49-F238E27FC236}">
                <a16:creationId xmlns:a16="http://schemas.microsoft.com/office/drawing/2014/main" id="{73BD82A5-59E6-400C-9E5D-B390B381A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124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3" name="Line 7">
            <a:extLst>
              <a:ext uri="{FF2B5EF4-FFF2-40B4-BE49-F238E27FC236}">
                <a16:creationId xmlns:a16="http://schemas.microsoft.com/office/drawing/2014/main" id="{8DDED67D-4B34-44A2-BFC0-216FA0308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191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4" name="Line 8">
            <a:extLst>
              <a:ext uri="{FF2B5EF4-FFF2-40B4-BE49-F238E27FC236}">
                <a16:creationId xmlns:a16="http://schemas.microsoft.com/office/drawing/2014/main" id="{E961290D-F2B8-48D1-89A8-893B1C768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724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CAA4D8B3-0F74-41D8-8F74-C6260726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1676401"/>
            <a:ext cx="264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Electron configuration</a:t>
            </a:r>
          </a:p>
        </p:txBody>
      </p:sp>
      <p:sp>
        <p:nvSpPr>
          <p:cNvPr id="91146" name="Text Box 10">
            <a:extLst>
              <a:ext uri="{FF2B5EF4-FFF2-40B4-BE49-F238E27FC236}">
                <a16:creationId xmlns:a16="http://schemas.microsoft.com/office/drawing/2014/main" id="{78E75DA5-8B2D-44A5-963E-C5F1C388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1676401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Element symbol</a:t>
            </a:r>
          </a:p>
        </p:txBody>
      </p:sp>
      <p:sp>
        <p:nvSpPr>
          <p:cNvPr id="91147" name="Line 11">
            <a:extLst>
              <a:ext uri="{FF2B5EF4-FFF2-40B4-BE49-F238E27FC236}">
                <a16:creationId xmlns:a16="http://schemas.microsoft.com/office/drawing/2014/main" id="{E195218C-9132-4544-947F-6C9D6205E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657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8" name="Line 12">
            <a:extLst>
              <a:ext uri="{FF2B5EF4-FFF2-40B4-BE49-F238E27FC236}">
                <a16:creationId xmlns:a16="http://schemas.microsoft.com/office/drawing/2014/main" id="{43744443-F788-4705-8EE5-AA304D2B3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791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9" name="Line 13">
            <a:extLst>
              <a:ext uri="{FF2B5EF4-FFF2-40B4-BE49-F238E27FC236}">
                <a16:creationId xmlns:a16="http://schemas.microsoft.com/office/drawing/2014/main" id="{960FA2E2-2976-4355-9DDD-7FFBD0F79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6324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50" name="Line 14">
            <a:extLst>
              <a:ext uri="{FF2B5EF4-FFF2-40B4-BE49-F238E27FC236}">
                <a16:creationId xmlns:a16="http://schemas.microsoft.com/office/drawing/2014/main" id="{77C670EE-0934-4AC6-A5B2-1E7D0D115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257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8367" name="Text Box 15">
            <a:extLst>
              <a:ext uri="{FF2B5EF4-FFF2-40B4-BE49-F238E27FC236}">
                <a16:creationId xmlns:a16="http://schemas.microsoft.com/office/drawing/2014/main" id="{92461491-08BE-4EEB-866F-B6ACD125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9" y="26670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[Ar] 4</a:t>
            </a:r>
            <a:r>
              <a:rPr lang="en-US" altLang="en-US" sz="2400" i="1">
                <a:solidFill>
                  <a:srgbClr val="333399"/>
                </a:solidFill>
              </a:rPr>
              <a:t>s</a:t>
            </a:r>
            <a:r>
              <a:rPr lang="en-US" altLang="en-US" sz="2400" baseline="30000">
                <a:solidFill>
                  <a:srgbClr val="333399"/>
                </a:solidFill>
              </a:rPr>
              <a:t>2 </a:t>
            </a:r>
            <a:r>
              <a:rPr lang="en-US" altLang="en-US" sz="2400">
                <a:solidFill>
                  <a:srgbClr val="333399"/>
                </a:solidFill>
              </a:rPr>
              <a:t>3</a:t>
            </a:r>
            <a:r>
              <a:rPr lang="en-US" altLang="en-US" sz="2400" i="1">
                <a:solidFill>
                  <a:srgbClr val="333399"/>
                </a:solidFill>
              </a:rPr>
              <a:t>d</a:t>
            </a:r>
            <a:r>
              <a:rPr lang="en-US" altLang="en-US" sz="2400" baseline="30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228368" name="Text Box 16">
            <a:extLst>
              <a:ext uri="{FF2B5EF4-FFF2-40B4-BE49-F238E27FC236}">
                <a16:creationId xmlns:a16="http://schemas.microsoft.com/office/drawing/2014/main" id="{968047C9-DC9B-4582-9776-C58B945A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5867400"/>
            <a:ext cx="230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[Rn] 7</a:t>
            </a:r>
            <a:r>
              <a:rPr lang="en-US" altLang="en-US" sz="2400" i="1">
                <a:solidFill>
                  <a:srgbClr val="333399"/>
                </a:solidFill>
              </a:rPr>
              <a:t>s</a:t>
            </a:r>
            <a:r>
              <a:rPr lang="en-US" altLang="en-US" sz="2400" baseline="30000">
                <a:solidFill>
                  <a:srgbClr val="333399"/>
                </a:solidFill>
              </a:rPr>
              <a:t>2 </a:t>
            </a:r>
            <a:r>
              <a:rPr lang="en-US" altLang="en-US" sz="2400">
                <a:solidFill>
                  <a:srgbClr val="333399"/>
                </a:solidFill>
              </a:rPr>
              <a:t>5</a:t>
            </a:r>
            <a:r>
              <a:rPr lang="en-US" altLang="en-US" sz="2400" i="1">
                <a:solidFill>
                  <a:srgbClr val="333399"/>
                </a:solidFill>
              </a:rPr>
              <a:t>f</a:t>
            </a:r>
            <a:r>
              <a:rPr lang="en-US" altLang="en-US" sz="2400" baseline="30000">
                <a:solidFill>
                  <a:srgbClr val="333399"/>
                </a:solidFill>
              </a:rPr>
              <a:t>14 </a:t>
            </a:r>
            <a:r>
              <a:rPr lang="en-US" altLang="en-US" sz="2400">
                <a:solidFill>
                  <a:srgbClr val="333399"/>
                </a:solidFill>
              </a:rPr>
              <a:t>6</a:t>
            </a:r>
            <a:r>
              <a:rPr lang="en-US" altLang="en-US" sz="2400" i="1">
                <a:solidFill>
                  <a:srgbClr val="333399"/>
                </a:solidFill>
              </a:rPr>
              <a:t>d</a:t>
            </a:r>
            <a:r>
              <a:rPr lang="en-US" altLang="en-US" sz="2400" baseline="30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F91E904F-E730-4FCA-B5BF-64C214E1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200400"/>
            <a:ext cx="177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[He] 2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 baseline="30000">
                <a:solidFill>
                  <a:srgbClr val="000000"/>
                </a:solidFill>
              </a:rPr>
              <a:t>2 </a:t>
            </a:r>
            <a:r>
              <a:rPr lang="en-US" altLang="en-US" sz="2400">
                <a:solidFill>
                  <a:srgbClr val="000000"/>
                </a:solidFill>
              </a:rPr>
              <a:t>2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28370" name="Text Box 18">
            <a:extLst>
              <a:ext uri="{FF2B5EF4-FFF2-40B4-BE49-F238E27FC236}">
                <a16:creationId xmlns:a16="http://schemas.microsoft.com/office/drawing/2014/main" id="{6ED64D5A-E23C-43CF-A5CA-A87D73E4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6" y="37338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[Kr] 5</a:t>
            </a:r>
            <a:r>
              <a:rPr lang="en-US" altLang="en-US" sz="2400" i="1">
                <a:solidFill>
                  <a:srgbClr val="333399"/>
                </a:solidFill>
              </a:rPr>
              <a:t>s</a:t>
            </a:r>
            <a:r>
              <a:rPr lang="en-US" altLang="en-US" sz="2400" baseline="30000">
                <a:solidFill>
                  <a:srgbClr val="333399"/>
                </a:solidFill>
              </a:rPr>
              <a:t>2 </a:t>
            </a:r>
            <a:r>
              <a:rPr lang="en-US" altLang="en-US" sz="2400">
                <a:solidFill>
                  <a:srgbClr val="333399"/>
                </a:solidFill>
              </a:rPr>
              <a:t>4</a:t>
            </a:r>
            <a:r>
              <a:rPr lang="en-US" altLang="en-US" sz="2400" i="1">
                <a:solidFill>
                  <a:srgbClr val="333399"/>
                </a:solidFill>
              </a:rPr>
              <a:t>d</a:t>
            </a:r>
            <a:r>
              <a:rPr lang="en-US" altLang="en-US" sz="2400" baseline="30000">
                <a:solidFill>
                  <a:srgbClr val="333399"/>
                </a:solidFill>
              </a:rPr>
              <a:t>9</a:t>
            </a:r>
          </a:p>
        </p:txBody>
      </p:sp>
      <p:sp>
        <p:nvSpPr>
          <p:cNvPr id="228371" name="Text Box 19">
            <a:extLst>
              <a:ext uri="{FF2B5EF4-FFF2-40B4-BE49-F238E27FC236}">
                <a16:creationId xmlns:a16="http://schemas.microsoft.com/office/drawing/2014/main" id="{2CE395B2-C5EA-4946-9555-96517D38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6" y="4267200"/>
            <a:ext cx="230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[Kr] 5</a:t>
            </a:r>
            <a:r>
              <a:rPr lang="en-US" altLang="en-US" sz="2400" i="1">
                <a:solidFill>
                  <a:srgbClr val="333399"/>
                </a:solidFill>
              </a:rPr>
              <a:t>s</a:t>
            </a:r>
            <a:r>
              <a:rPr lang="en-US" altLang="en-US" sz="2400" baseline="30000">
                <a:solidFill>
                  <a:srgbClr val="333399"/>
                </a:solidFill>
              </a:rPr>
              <a:t>2 </a:t>
            </a:r>
            <a:r>
              <a:rPr lang="en-US" altLang="en-US" sz="2400">
                <a:solidFill>
                  <a:srgbClr val="333399"/>
                </a:solidFill>
              </a:rPr>
              <a:t>4</a:t>
            </a:r>
            <a:r>
              <a:rPr lang="en-US" altLang="en-US" sz="2400" i="1">
                <a:solidFill>
                  <a:srgbClr val="333399"/>
                </a:solidFill>
              </a:rPr>
              <a:t>d</a:t>
            </a:r>
            <a:r>
              <a:rPr lang="en-US" altLang="en-US" sz="2400" baseline="30000">
                <a:solidFill>
                  <a:srgbClr val="333399"/>
                </a:solidFill>
              </a:rPr>
              <a:t>10 </a:t>
            </a:r>
            <a:r>
              <a:rPr lang="en-US" altLang="en-US" sz="2400">
                <a:solidFill>
                  <a:srgbClr val="333399"/>
                </a:solidFill>
              </a:rPr>
              <a:t>5</a:t>
            </a:r>
            <a:r>
              <a:rPr lang="en-US" altLang="en-US" sz="2400" i="1">
                <a:solidFill>
                  <a:srgbClr val="333399"/>
                </a:solidFill>
              </a:rPr>
              <a:t>p</a:t>
            </a:r>
            <a:r>
              <a:rPr lang="en-US" altLang="en-US" sz="2400" baseline="30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228372" name="Text Box 20">
            <a:extLst>
              <a:ext uri="{FF2B5EF4-FFF2-40B4-BE49-F238E27FC236}">
                <a16:creationId xmlns:a16="http://schemas.microsoft.com/office/drawing/2014/main" id="{A4D77253-2D07-4136-80D1-7B2837A7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6" y="4800600"/>
            <a:ext cx="230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[Kr] 5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 baseline="30000">
                <a:solidFill>
                  <a:srgbClr val="000000"/>
                </a:solidFill>
              </a:rPr>
              <a:t>2 </a:t>
            </a:r>
            <a:r>
              <a:rPr lang="en-US" altLang="en-US" sz="2400">
                <a:solidFill>
                  <a:srgbClr val="000000"/>
                </a:solidFill>
              </a:rPr>
              <a:t>4</a:t>
            </a:r>
            <a:r>
              <a:rPr lang="en-US" altLang="en-US" sz="2400" i="1">
                <a:solidFill>
                  <a:srgbClr val="000000"/>
                </a:solidFill>
              </a:rPr>
              <a:t>d</a:t>
            </a:r>
            <a:r>
              <a:rPr lang="en-US" altLang="en-US" sz="2400" baseline="30000">
                <a:solidFill>
                  <a:srgbClr val="000000"/>
                </a:solidFill>
              </a:rPr>
              <a:t>10 </a:t>
            </a:r>
            <a:r>
              <a:rPr lang="en-US" altLang="en-US" sz="2400">
                <a:solidFill>
                  <a:srgbClr val="000000"/>
                </a:solidFill>
              </a:rPr>
              <a:t>5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28373" name="Text Box 21">
            <a:extLst>
              <a:ext uri="{FF2B5EF4-FFF2-40B4-BE49-F238E27FC236}">
                <a16:creationId xmlns:a16="http://schemas.microsoft.com/office/drawing/2014/main" id="{6AEE8914-0F80-4BF3-A8D7-8C931514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6" y="5334000"/>
            <a:ext cx="348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[He] 2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2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</a:rPr>
              <a:t>6</a:t>
            </a:r>
            <a:r>
              <a:rPr lang="en-US" altLang="en-US" sz="2400">
                <a:solidFill>
                  <a:srgbClr val="000000"/>
                </a:solidFill>
              </a:rPr>
              <a:t>3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3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</a:rPr>
              <a:t>6</a:t>
            </a:r>
            <a:r>
              <a:rPr lang="en-US" altLang="en-US" sz="2400">
                <a:solidFill>
                  <a:srgbClr val="000000"/>
                </a:solidFill>
              </a:rPr>
              <a:t>4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3</a:t>
            </a:r>
            <a:r>
              <a:rPr lang="en-US" altLang="en-US" sz="2400" i="1">
                <a:solidFill>
                  <a:srgbClr val="000000"/>
                </a:solidFill>
              </a:rPr>
              <a:t>d</a:t>
            </a:r>
            <a:r>
              <a:rPr lang="en-US" altLang="en-US" sz="2400" baseline="30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28374" name="Text Box 22">
            <a:extLst>
              <a:ext uri="{FF2B5EF4-FFF2-40B4-BE49-F238E27FC236}">
                <a16:creationId xmlns:a16="http://schemas.microsoft.com/office/drawing/2014/main" id="{B7258B0D-F3E7-4875-8446-6E78A6DDD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9" y="21336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Ca</a:t>
            </a:r>
            <a:endParaRPr lang="en-US" altLang="en-US" sz="2400" baseline="30000">
              <a:solidFill>
                <a:srgbClr val="333399"/>
              </a:solidFill>
            </a:endParaRPr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FCA6608F-2671-4B47-9D6D-C1944566A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667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V</a:t>
            </a:r>
            <a:endParaRPr lang="en-US" altLang="en-US" sz="2400" baseline="30000">
              <a:solidFill>
                <a:srgbClr val="000000"/>
              </a:solidFill>
            </a:endParaRPr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id="{E3114CDE-5E55-4821-B0EE-95FB6D1E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5867400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Sg</a:t>
            </a:r>
            <a:endParaRPr lang="en-US" altLang="en-US" sz="2400" baseline="30000">
              <a:solidFill>
                <a:srgbClr val="000000"/>
              </a:solidFill>
            </a:endParaRPr>
          </a:p>
        </p:txBody>
      </p:sp>
      <p:sp>
        <p:nvSpPr>
          <p:cNvPr id="228377" name="Text Box 25">
            <a:extLst>
              <a:ext uri="{FF2B5EF4-FFF2-40B4-BE49-F238E27FC236}">
                <a16:creationId xmlns:a16="http://schemas.microsoft.com/office/drawing/2014/main" id="{8694C933-B6FE-4CCF-A3C1-623350937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F</a:t>
            </a:r>
            <a:endParaRPr lang="en-US" altLang="en-US" sz="2400" baseline="30000">
              <a:solidFill>
                <a:srgbClr val="333399"/>
              </a:solidFill>
            </a:endParaRPr>
          </a:p>
        </p:txBody>
      </p:sp>
      <p:sp>
        <p:nvSpPr>
          <p:cNvPr id="91162" name="Text Box 26">
            <a:extLst>
              <a:ext uri="{FF2B5EF4-FFF2-40B4-BE49-F238E27FC236}">
                <a16:creationId xmlns:a16="http://schemas.microsoft.com/office/drawing/2014/main" id="{5E2C1272-D389-48B9-8AE1-0DF315AF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7338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Ag</a:t>
            </a:r>
            <a:endParaRPr lang="en-US" altLang="en-US" sz="2400" baseline="30000">
              <a:solidFill>
                <a:srgbClr val="000000"/>
              </a:solidFill>
            </a:endParaRPr>
          </a:p>
        </p:txBody>
      </p:sp>
      <p:sp>
        <p:nvSpPr>
          <p:cNvPr id="91163" name="Text Box 27">
            <a:extLst>
              <a:ext uri="{FF2B5EF4-FFF2-40B4-BE49-F238E27FC236}">
                <a16:creationId xmlns:a16="http://schemas.microsoft.com/office/drawing/2014/main" id="{5E2E8AD3-6542-481B-88BE-E29D34831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4" y="426720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</a:t>
            </a:r>
            <a:endParaRPr lang="en-US" altLang="en-US" sz="2400" baseline="30000">
              <a:solidFill>
                <a:srgbClr val="000000"/>
              </a:solidFill>
            </a:endParaRPr>
          </a:p>
        </p:txBody>
      </p:sp>
      <p:sp>
        <p:nvSpPr>
          <p:cNvPr id="228380" name="Text Box 28">
            <a:extLst>
              <a:ext uri="{FF2B5EF4-FFF2-40B4-BE49-F238E27FC236}">
                <a16:creationId xmlns:a16="http://schemas.microsoft.com/office/drawing/2014/main" id="{5D8D8BE8-C14D-44CF-8443-F78EFD37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4800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Xe</a:t>
            </a:r>
            <a:endParaRPr lang="en-US" altLang="en-US" sz="2400" baseline="30000">
              <a:solidFill>
                <a:srgbClr val="333399"/>
              </a:solidFill>
            </a:endParaRPr>
          </a:p>
        </p:txBody>
      </p:sp>
      <p:sp>
        <p:nvSpPr>
          <p:cNvPr id="228381" name="Text Box 29">
            <a:extLst>
              <a:ext uri="{FF2B5EF4-FFF2-40B4-BE49-F238E27FC236}">
                <a16:creationId xmlns:a16="http://schemas.microsoft.com/office/drawing/2014/main" id="{808E8AC0-7A44-463F-9BD2-55C7A64A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34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Fe</a:t>
            </a:r>
            <a:endParaRPr lang="en-US" altLang="en-US" sz="2400" baseline="30000">
              <a:solidFill>
                <a:srgbClr val="333399"/>
              </a:solidFill>
            </a:endParaRPr>
          </a:p>
        </p:txBody>
      </p:sp>
      <p:sp>
        <p:nvSpPr>
          <p:cNvPr id="91166" name="Line 30">
            <a:extLst>
              <a:ext uri="{FF2B5EF4-FFF2-40B4-BE49-F238E27FC236}">
                <a16:creationId xmlns:a16="http://schemas.microsoft.com/office/drawing/2014/main" id="{18B5AC06-39AF-4C93-83C9-133AFC036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51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67" name="Line 31">
            <a:extLst>
              <a:ext uri="{FF2B5EF4-FFF2-40B4-BE49-F238E27FC236}">
                <a16:creationId xmlns:a16="http://schemas.microsoft.com/office/drawing/2014/main" id="{A7F99C06-9FFB-4682-BB87-C22CDBEBD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048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68" name="Line 32">
            <a:extLst>
              <a:ext uri="{FF2B5EF4-FFF2-40B4-BE49-F238E27FC236}">
                <a16:creationId xmlns:a16="http://schemas.microsoft.com/office/drawing/2014/main" id="{EBBFCDC3-FB31-418A-82E2-9EA1F9E21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581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69" name="Line 33">
            <a:extLst>
              <a:ext uri="{FF2B5EF4-FFF2-40B4-BE49-F238E27FC236}">
                <a16:creationId xmlns:a16="http://schemas.microsoft.com/office/drawing/2014/main" id="{348C8506-2862-4354-A07E-28AC13D8C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70" name="Line 34">
            <a:extLst>
              <a:ext uri="{FF2B5EF4-FFF2-40B4-BE49-F238E27FC236}">
                <a16:creationId xmlns:a16="http://schemas.microsoft.com/office/drawing/2014/main" id="{A3FC5566-FCB8-43C2-87A2-60E6D303B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71" name="Line 35">
            <a:extLst>
              <a:ext uri="{FF2B5EF4-FFF2-40B4-BE49-F238E27FC236}">
                <a16:creationId xmlns:a16="http://schemas.microsoft.com/office/drawing/2014/main" id="{5BDF483E-11EB-4D11-BB69-5D817C666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72" name="Line 36">
            <a:extLst>
              <a:ext uri="{FF2B5EF4-FFF2-40B4-BE49-F238E27FC236}">
                <a16:creationId xmlns:a16="http://schemas.microsoft.com/office/drawing/2014/main" id="{0D1A81E8-9D21-476C-9B01-331A84EEC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1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73" name="Line 37">
            <a:extLst>
              <a:ext uri="{FF2B5EF4-FFF2-40B4-BE49-F238E27FC236}">
                <a16:creationId xmlns:a16="http://schemas.microsoft.com/office/drawing/2014/main" id="{9F41A302-A3D5-40A5-AD47-BE9897323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624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8390" name="Text Box 38">
            <a:extLst>
              <a:ext uri="{FF2B5EF4-FFF2-40B4-BE49-F238E27FC236}">
                <a16:creationId xmlns:a16="http://schemas.microsoft.com/office/drawing/2014/main" id="{3D80C5E0-0CB0-422C-9A65-A91313A7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5334000"/>
            <a:ext cx="162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[Ar] 4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3</a:t>
            </a:r>
            <a:r>
              <a:rPr lang="en-US" altLang="en-US" sz="2400" i="1">
                <a:solidFill>
                  <a:srgbClr val="000000"/>
                </a:solidFill>
              </a:rPr>
              <a:t>d</a:t>
            </a:r>
            <a:r>
              <a:rPr lang="en-US" altLang="en-US" sz="2400" baseline="30000">
                <a:solidFill>
                  <a:srgbClr val="000000"/>
                </a:solidFill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8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8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7" grpId="0"/>
      <p:bldP spid="228368" grpId="0"/>
      <p:bldP spid="228370" grpId="0"/>
      <p:bldP spid="228371" grpId="0"/>
      <p:bldP spid="228372" grpId="0"/>
      <p:bldP spid="228373" grpId="0"/>
      <p:bldP spid="228374" grpId="0"/>
      <p:bldP spid="228377" grpId="0"/>
      <p:bldP spid="228380" grpId="0"/>
      <p:bldP spid="228381" grpId="0"/>
      <p:bldP spid="2283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>
            <a:extLst>
              <a:ext uri="{FF2B5EF4-FFF2-40B4-BE49-F238E27FC236}">
                <a16:creationId xmlns:a16="http://schemas.microsoft.com/office/drawing/2014/main" id="{95479512-AAEB-467A-9178-F583C02D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3652838"/>
            <a:ext cx="32496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This fills the valence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shell and tends to give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atom the stability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of the inert gasses.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A444FDD-542C-4F4F-B31C-99E2BE282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Octet Rule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14B3226F-675D-4F18-9954-BA637172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1652588"/>
            <a:ext cx="71516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333399"/>
                </a:solidFill>
              </a:rPr>
              <a:t>Atoms tend to gain, lose, or share electrons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333399"/>
                </a:solidFill>
              </a:rPr>
              <a:t>until they have eight valence electrons.</a:t>
            </a:r>
          </a:p>
        </p:txBody>
      </p:sp>
      <p:grpSp>
        <p:nvGrpSpPr>
          <p:cNvPr id="252933" name="Group 5">
            <a:extLst>
              <a:ext uri="{FF2B5EF4-FFF2-40B4-BE49-F238E27FC236}">
                <a16:creationId xmlns:a16="http://schemas.microsoft.com/office/drawing/2014/main" id="{27D9424C-E028-45C5-8F55-C03FCF8C2A2A}"/>
              </a:ext>
            </a:extLst>
          </p:cNvPr>
          <p:cNvGrpSpPr>
            <a:grpSpLocks/>
          </p:cNvGrpSpPr>
          <p:nvPr/>
        </p:nvGrpSpPr>
        <p:grpSpPr bwMode="auto">
          <a:xfrm>
            <a:off x="6488113" y="3252788"/>
            <a:ext cx="2597150" cy="2597150"/>
            <a:chOff x="4124" y="1994"/>
            <a:chExt cx="1636" cy="1636"/>
          </a:xfrm>
        </p:grpSpPr>
        <p:sp>
          <p:nvSpPr>
            <p:cNvPr id="115719" name="Oval 6">
              <a:extLst>
                <a:ext uri="{FF2B5EF4-FFF2-40B4-BE49-F238E27FC236}">
                  <a16:creationId xmlns:a16="http://schemas.microsoft.com/office/drawing/2014/main" id="{6D369F0B-703F-457E-8856-6FBE5E21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1994"/>
              <a:ext cx="1636" cy="1636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5720" name="Oval 7">
              <a:extLst>
                <a:ext uri="{FF2B5EF4-FFF2-40B4-BE49-F238E27FC236}">
                  <a16:creationId xmlns:a16="http://schemas.microsoft.com/office/drawing/2014/main" id="{CA40A993-68AD-4D9E-A988-E4029FC86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2624"/>
              <a:ext cx="457" cy="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8</a:t>
              </a:r>
            </a:p>
          </p:txBody>
        </p:sp>
      </p:grpSp>
      <p:sp>
        <p:nvSpPr>
          <p:cNvPr id="252936" name="Text Box 8">
            <a:extLst>
              <a:ext uri="{FF2B5EF4-FFF2-40B4-BE49-F238E27FC236}">
                <a16:creationId xmlns:a16="http://schemas.microsoft.com/office/drawing/2014/main" id="{358FF507-BDDF-484B-82DE-708C76E5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6200775"/>
            <a:ext cx="431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ONLY </a:t>
            </a:r>
            <a:r>
              <a:rPr lang="en-US" altLang="en-US" sz="1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altLang="en-US" sz="1600" i="1">
                <a:solidFill>
                  <a:srgbClr val="CC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1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</a:t>
            </a:r>
            <a:r>
              <a:rPr lang="en-US" altLang="en-US" sz="1600" i="1">
                <a:solidFill>
                  <a:srgbClr val="CC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orbitals are valence electrons.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  <p:bldP spid="2529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8928B3D6-EF5D-4A8C-83DE-FDECF0223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4914" y="1530351"/>
            <a:ext cx="6440487" cy="595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Full energy level</a:t>
            </a: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1B757B1-C791-4F3E-A690-25B621B59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1139" y="3079751"/>
          <a:ext cx="6643687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5" imgW="4250589" imgH="2370033" progId="Word.Document.8">
                  <p:embed/>
                </p:oleObj>
              </mc:Choice>
              <mc:Fallback>
                <p:oleObj name="Document" r:id="rId5" imgW="4250589" imgH="2370033" progId="Word.Document.8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1B757B1-C791-4F3E-A690-25B621B590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9" y="3079751"/>
                        <a:ext cx="6643687" cy="370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4" name="Rectangle 4">
            <a:extLst>
              <a:ext uri="{FF2B5EF4-FFF2-40B4-BE49-F238E27FC236}">
                <a16:creationId xmlns:a16="http://schemas.microsoft.com/office/drawing/2014/main" id="{66051BC7-772A-485E-8A82-1FEEB7C5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5575" y="3073400"/>
            <a:ext cx="342900" cy="20637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50885" name="Group 5">
            <a:extLst>
              <a:ext uri="{FF2B5EF4-FFF2-40B4-BE49-F238E27FC236}">
                <a16:creationId xmlns:a16="http://schemas.microsoft.com/office/drawing/2014/main" id="{CA138B32-F789-4244-A357-1344BEF8D9C5}"/>
              </a:ext>
            </a:extLst>
          </p:cNvPr>
          <p:cNvGrpSpPr>
            <a:grpSpLocks/>
          </p:cNvGrpSpPr>
          <p:nvPr/>
        </p:nvGrpSpPr>
        <p:grpSpPr bwMode="auto">
          <a:xfrm>
            <a:off x="3519489" y="3424238"/>
            <a:ext cx="5032375" cy="3065462"/>
            <a:chOff x="1257" y="2211"/>
            <a:chExt cx="3170" cy="1931"/>
          </a:xfrm>
        </p:grpSpPr>
        <p:sp>
          <p:nvSpPr>
            <p:cNvPr id="113678" name="Rectangle 6">
              <a:extLst>
                <a:ext uri="{FF2B5EF4-FFF2-40B4-BE49-F238E27FC236}">
                  <a16:creationId xmlns:a16="http://schemas.microsoft.com/office/drawing/2014/main" id="{5968393C-4933-41FB-ABFC-7E13455B4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2649"/>
              <a:ext cx="216" cy="64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679" name="Rectangle 7">
              <a:extLst>
                <a:ext uri="{FF2B5EF4-FFF2-40B4-BE49-F238E27FC236}">
                  <a16:creationId xmlns:a16="http://schemas.microsoft.com/office/drawing/2014/main" id="{4393B1B7-151A-4B3B-A2AF-AAA5FB2B6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2211"/>
              <a:ext cx="216" cy="13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680" name="Rectangle 8">
              <a:extLst>
                <a:ext uri="{FF2B5EF4-FFF2-40B4-BE49-F238E27FC236}">
                  <a16:creationId xmlns:a16="http://schemas.microsoft.com/office/drawing/2014/main" id="{8F0C27ED-B677-41C1-95C2-CEE6DC9CA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3719"/>
              <a:ext cx="216" cy="42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0889" name="Group 9">
            <a:extLst>
              <a:ext uri="{FF2B5EF4-FFF2-40B4-BE49-F238E27FC236}">
                <a16:creationId xmlns:a16="http://schemas.microsoft.com/office/drawing/2014/main" id="{37817D24-DC01-4A5D-B1C1-17015A2310AB}"/>
              </a:ext>
            </a:extLst>
          </p:cNvPr>
          <p:cNvGrpSpPr>
            <a:grpSpLocks/>
          </p:cNvGrpSpPr>
          <p:nvPr/>
        </p:nvGrpSpPr>
        <p:grpSpPr bwMode="auto">
          <a:xfrm>
            <a:off x="5246688" y="3427414"/>
            <a:ext cx="3103562" cy="3063875"/>
            <a:chOff x="2345" y="2207"/>
            <a:chExt cx="1955" cy="1930"/>
          </a:xfrm>
        </p:grpSpPr>
        <p:sp>
          <p:nvSpPr>
            <p:cNvPr id="113675" name="Rectangle 10">
              <a:extLst>
                <a:ext uri="{FF2B5EF4-FFF2-40B4-BE49-F238E27FC236}">
                  <a16:creationId xmlns:a16="http://schemas.microsoft.com/office/drawing/2014/main" id="{094C57E8-CF4C-44CC-814E-6FF300BB2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2638"/>
              <a:ext cx="216" cy="64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676" name="Rectangle 11">
              <a:extLst>
                <a:ext uri="{FF2B5EF4-FFF2-40B4-BE49-F238E27FC236}">
                  <a16:creationId xmlns:a16="http://schemas.microsoft.com/office/drawing/2014/main" id="{FB8D3C9C-22B5-42E2-B238-D0474C5CD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207"/>
              <a:ext cx="216" cy="107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677" name="Rectangle 12">
              <a:extLst>
                <a:ext uri="{FF2B5EF4-FFF2-40B4-BE49-F238E27FC236}">
                  <a16:creationId xmlns:a16="http://schemas.microsoft.com/office/drawing/2014/main" id="{C48BC07B-8FA4-4209-A61E-AE31C0388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3722"/>
              <a:ext cx="216" cy="41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0893" name="Rectangle 13">
            <a:extLst>
              <a:ext uri="{FF2B5EF4-FFF2-40B4-BE49-F238E27FC236}">
                <a16:creationId xmlns:a16="http://schemas.microsoft.com/office/drawing/2014/main" id="{11B6CB98-0A3E-4EE3-96D8-8D0FDAD4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4" y="2006601"/>
            <a:ext cx="63960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Full sublevel (s, p, d, f)</a:t>
            </a:r>
          </a:p>
        </p:txBody>
      </p:sp>
      <p:sp>
        <p:nvSpPr>
          <p:cNvPr id="250894" name="Rectangle 14">
            <a:extLst>
              <a:ext uri="{FF2B5EF4-FFF2-40B4-BE49-F238E27FC236}">
                <a16:creationId xmlns:a16="http://schemas.microsoft.com/office/drawing/2014/main" id="{56AAC024-8994-41D0-B12E-E8D46B243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4" y="2551114"/>
            <a:ext cx="63960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Half-full sublevel</a:t>
            </a:r>
          </a:p>
        </p:txBody>
      </p:sp>
      <p:sp>
        <p:nvSpPr>
          <p:cNvPr id="113673" name="Rectangle 15">
            <a:extLst>
              <a:ext uri="{FF2B5EF4-FFF2-40B4-BE49-F238E27FC236}">
                <a16:creationId xmlns:a16="http://schemas.microsoft.com/office/drawing/2014/main" id="{8E0E940F-8C48-4A26-B311-8D81A58A9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Stability</a:t>
            </a:r>
          </a:p>
        </p:txBody>
      </p:sp>
      <p:sp>
        <p:nvSpPr>
          <p:cNvPr id="113674" name="Rectangle 16">
            <a:extLst>
              <a:ext uri="{FF2B5EF4-FFF2-40B4-BE49-F238E27FC236}">
                <a16:creationId xmlns:a16="http://schemas.microsoft.com/office/drawing/2014/main" id="{F63085BC-34E6-41A5-AC9C-C9CAC4A02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uild="p" autoUpdateAnimBg="0"/>
      <p:bldP spid="250893" grpId="0" autoUpdateAnimBg="0"/>
      <p:bldP spid="25089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FA7A18FD-E33D-44B2-BF3F-51F949850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28688"/>
          </a:xfrm>
        </p:spPr>
        <p:txBody>
          <a:bodyPr/>
          <a:lstStyle/>
          <a:p>
            <a:pPr eaLnBrk="1" hangingPunct="1"/>
            <a:r>
              <a:rPr lang="en-US" altLang="en-US"/>
              <a:t>Electron Configuration Exceptions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FDCD10C-590C-4BDE-8938-17AC17012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98675"/>
            <a:ext cx="8178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30000"/>
              </a:lnSpc>
              <a:spcAft>
                <a:spcPct val="0"/>
              </a:spcAft>
            </a:pPr>
            <a:r>
              <a:rPr lang="en-US" altLang="en-US">
                <a:solidFill>
                  <a:srgbClr val="FF6600"/>
                </a:solidFill>
              </a:rPr>
              <a:t>Copper</a:t>
            </a:r>
          </a:p>
        </p:txBody>
      </p:sp>
      <p:sp>
        <p:nvSpPr>
          <p:cNvPr id="254980" name="Rectangle 4">
            <a:extLst>
              <a:ext uri="{FF2B5EF4-FFF2-40B4-BE49-F238E27FC236}">
                <a16:creationId xmlns:a16="http://schemas.microsoft.com/office/drawing/2014/main" id="{0D36F4F9-F5F9-4054-A176-F9E32952D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801939"/>
            <a:ext cx="8178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CC00"/>
                </a:solidFill>
              </a:rPr>
              <a:t>EXPECT</a:t>
            </a:r>
            <a:r>
              <a:rPr lang="en-US" altLang="en-US">
                <a:solidFill>
                  <a:srgbClr val="FFCC00"/>
                </a:solidFill>
              </a:rPr>
              <a:t>:		[Ar] 4s</a:t>
            </a:r>
            <a:r>
              <a:rPr lang="en-US" altLang="en-US" baseline="30000">
                <a:solidFill>
                  <a:srgbClr val="FFCC00"/>
                </a:solidFill>
              </a:rPr>
              <a:t>2</a:t>
            </a:r>
            <a:r>
              <a:rPr lang="en-US" altLang="en-US">
                <a:solidFill>
                  <a:srgbClr val="FFCC00"/>
                </a:solidFill>
              </a:rPr>
              <a:t> 3d</a:t>
            </a:r>
            <a:r>
              <a:rPr lang="en-US" altLang="en-US" baseline="30000">
                <a:solidFill>
                  <a:srgbClr val="FFCC00"/>
                </a:solidFill>
              </a:rPr>
              <a:t>9</a:t>
            </a:r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254981" name="Rectangle 5">
            <a:extLst>
              <a:ext uri="{FF2B5EF4-FFF2-40B4-BE49-F238E27FC236}">
                <a16:creationId xmlns:a16="http://schemas.microsoft.com/office/drawing/2014/main" id="{685DB3DD-425F-4AD6-B70D-5DDA6FC6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3563939"/>
            <a:ext cx="8178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altLang="en-US" sz="2400">
                <a:solidFill>
                  <a:srgbClr val="333399"/>
                </a:solidFill>
              </a:rPr>
              <a:t>ACTUALLY</a:t>
            </a:r>
            <a:r>
              <a:rPr lang="en-US" altLang="en-US">
                <a:solidFill>
                  <a:srgbClr val="333399"/>
                </a:solidFill>
              </a:rPr>
              <a:t>:	[Ar] 4s</a:t>
            </a:r>
            <a:r>
              <a:rPr lang="en-US" altLang="en-US" baseline="30000">
                <a:solidFill>
                  <a:srgbClr val="333399"/>
                </a:solidFill>
              </a:rPr>
              <a:t>1</a:t>
            </a:r>
            <a:r>
              <a:rPr lang="en-US" altLang="en-US">
                <a:solidFill>
                  <a:srgbClr val="333399"/>
                </a:solidFill>
              </a:rPr>
              <a:t> 3d</a:t>
            </a:r>
            <a:r>
              <a:rPr lang="en-US" altLang="en-US" baseline="30000">
                <a:solidFill>
                  <a:srgbClr val="333399"/>
                </a:solidFill>
              </a:rPr>
              <a:t>10</a:t>
            </a: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254982" name="Rectangle 6">
            <a:extLst>
              <a:ext uri="{FF2B5EF4-FFF2-40B4-BE49-F238E27FC236}">
                <a16:creationId xmlns:a16="http://schemas.microsoft.com/office/drawing/2014/main" id="{17BED99E-F097-436E-8B34-EDA69C792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686300"/>
            <a:ext cx="8178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10000"/>
              </a:lnSpc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Copper gains </a:t>
            </a:r>
            <a:r>
              <a:rPr lang="en-US" altLang="en-US">
                <a:solidFill>
                  <a:srgbClr val="333399"/>
                </a:solidFill>
              </a:rPr>
              <a:t>stability</a:t>
            </a:r>
            <a:r>
              <a:rPr lang="en-US" altLang="en-US">
                <a:solidFill>
                  <a:srgbClr val="000000"/>
                </a:solidFill>
              </a:rPr>
              <a:t> with a full 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d-sublevel.</a:t>
            </a: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D11F5B79-3E56-4D29-A811-E4DAD9AF5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Stability</a:t>
            </a:r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CFDEA48A-1325-4482-9808-32F703AD0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utoUpdateAnimBg="0"/>
      <p:bldP spid="254981" grpId="0" autoUpdateAnimBg="0"/>
      <p:bldP spid="25498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CBA5FCB5-DD0D-4516-932A-FFBCC51E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28688"/>
          </a:xfrm>
        </p:spPr>
        <p:txBody>
          <a:bodyPr/>
          <a:lstStyle/>
          <a:p>
            <a:pPr eaLnBrk="1" hangingPunct="1"/>
            <a:r>
              <a:rPr lang="en-US" altLang="en-US"/>
              <a:t>Electron Configuration Exceptions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8E2E54D-48D1-4331-B0B8-3D1FD5E9D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00264"/>
            <a:ext cx="8178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en-US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Chromium</a:t>
            </a:r>
          </a:p>
        </p:txBody>
      </p:sp>
      <p:sp>
        <p:nvSpPr>
          <p:cNvPr id="257028" name="Rectangle 4">
            <a:extLst>
              <a:ext uri="{FF2B5EF4-FFF2-40B4-BE49-F238E27FC236}">
                <a16:creationId xmlns:a16="http://schemas.microsoft.com/office/drawing/2014/main" id="{5A829B07-90F1-4417-AB8C-EC242FD2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803525"/>
            <a:ext cx="8178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CC00"/>
                </a:solidFill>
              </a:rPr>
              <a:t>EXPECT</a:t>
            </a:r>
            <a:r>
              <a:rPr lang="en-US" altLang="en-US">
                <a:solidFill>
                  <a:srgbClr val="FFCC00"/>
                </a:solidFill>
              </a:rPr>
              <a:t>:		[Ar] 4s</a:t>
            </a:r>
            <a:r>
              <a:rPr lang="en-US" altLang="en-US" baseline="30000">
                <a:solidFill>
                  <a:srgbClr val="FFCC00"/>
                </a:solidFill>
              </a:rPr>
              <a:t>2</a:t>
            </a:r>
            <a:r>
              <a:rPr lang="en-US" altLang="en-US">
                <a:solidFill>
                  <a:srgbClr val="FFCC00"/>
                </a:solidFill>
              </a:rPr>
              <a:t> 3d</a:t>
            </a:r>
            <a:r>
              <a:rPr lang="en-US" altLang="en-US" baseline="30000">
                <a:solidFill>
                  <a:srgbClr val="FFCC00"/>
                </a:solidFill>
              </a:rPr>
              <a:t>4</a:t>
            </a:r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CBD06E6C-EEE8-412C-891B-9469CE87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3565525"/>
            <a:ext cx="8178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altLang="en-US" sz="2400">
                <a:solidFill>
                  <a:srgbClr val="333399"/>
                </a:solidFill>
              </a:rPr>
              <a:t>ACTUALLY</a:t>
            </a:r>
            <a:r>
              <a:rPr lang="en-US" altLang="en-US">
                <a:solidFill>
                  <a:srgbClr val="333399"/>
                </a:solidFill>
              </a:rPr>
              <a:t>:	[Ar] 4s</a:t>
            </a:r>
            <a:r>
              <a:rPr lang="en-US" altLang="en-US" baseline="30000">
                <a:solidFill>
                  <a:srgbClr val="333399"/>
                </a:solidFill>
              </a:rPr>
              <a:t>1</a:t>
            </a:r>
            <a:r>
              <a:rPr lang="en-US" altLang="en-US">
                <a:solidFill>
                  <a:srgbClr val="333399"/>
                </a:solidFill>
              </a:rPr>
              <a:t> 3d</a:t>
            </a:r>
            <a:r>
              <a:rPr lang="en-US" altLang="en-US" baseline="30000">
                <a:solidFill>
                  <a:srgbClr val="333399"/>
                </a:solidFill>
              </a:rPr>
              <a:t>5</a:t>
            </a: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94933EE6-0779-4157-A935-245CF3C0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4684714"/>
            <a:ext cx="741521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110000"/>
              </a:lnSpc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Chromium gains </a:t>
            </a:r>
            <a:r>
              <a:rPr lang="en-US" altLang="en-US">
                <a:solidFill>
                  <a:srgbClr val="333399"/>
                </a:solidFill>
              </a:rPr>
              <a:t>stability</a:t>
            </a:r>
            <a:r>
              <a:rPr lang="en-US" altLang="en-US">
                <a:solidFill>
                  <a:srgbClr val="000000"/>
                </a:solidFill>
              </a:rPr>
              <a:t> with a half-full d-sublevel.</a:t>
            </a:r>
          </a:p>
        </p:txBody>
      </p:sp>
      <p:sp>
        <p:nvSpPr>
          <p:cNvPr id="119815" name="Rectangle 7">
            <a:extLst>
              <a:ext uri="{FF2B5EF4-FFF2-40B4-BE49-F238E27FC236}">
                <a16:creationId xmlns:a16="http://schemas.microsoft.com/office/drawing/2014/main" id="{CBC399B6-C050-4D2F-A66D-3574BD737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Stability</a:t>
            </a:r>
          </a:p>
        </p:txBody>
      </p:sp>
      <p:sp>
        <p:nvSpPr>
          <p:cNvPr id="119816" name="Rectangle 8">
            <a:extLst>
              <a:ext uri="{FF2B5EF4-FFF2-40B4-BE49-F238E27FC236}">
                <a16:creationId xmlns:a16="http://schemas.microsoft.com/office/drawing/2014/main" id="{3FFA18F3-CBC3-4F60-95B0-6D745A22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Courtesy Christy Johannesson www.nisd.net/communicationsarts/pages/chem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autoUpdateAnimBg="0"/>
      <p:bldP spid="257029" grpId="0" autoUpdateAnimBg="0"/>
      <p:bldP spid="25703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0D3-AD77-4022-9A25-1F135C13E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9899F-2CF0-460D-9C0E-0F09E2FB6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93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A6C8DD2-D058-414D-A58A-8A88FFA3A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65100"/>
            <a:ext cx="8763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Electron Configuration using the Periodic Table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7967F92-EB52-414C-83C9-4FF1C7A05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25604" name="Picture 4" descr="FG08_06">
            <a:extLst>
              <a:ext uri="{FF2B5EF4-FFF2-40B4-BE49-F238E27FC236}">
                <a16:creationId xmlns:a16="http://schemas.microsoft.com/office/drawing/2014/main" id="{47B643E0-4766-423F-A40A-BEB809E4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5532"/>
            <a:ext cx="105156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>
            <a:extLst>
              <a:ext uri="{FF2B5EF4-FFF2-40B4-BE49-F238E27FC236}">
                <a16:creationId xmlns:a16="http://schemas.microsoft.com/office/drawing/2014/main" id="{12766C35-65D2-432C-8BE3-372C18EA41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9463914">
            <a:off x="177799" y="2476499"/>
            <a:ext cx="1981200" cy="9906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5607" name="WordArt 7">
            <a:extLst>
              <a:ext uri="{FF2B5EF4-FFF2-40B4-BE49-F238E27FC236}">
                <a16:creationId xmlns:a16="http://schemas.microsoft.com/office/drawing/2014/main" id="{FAC72E87-DE49-42BF-A5C6-E51BE9663A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5715000"/>
            <a:ext cx="22987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26ABD09C-C1A5-4703-AB20-D689D357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8458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Principle Energy Levels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Principal Energy Levels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           -( </a:t>
            </a:r>
            <a:r>
              <a:rPr lang="en-US" altLang="en-US" sz="2400" b="1" dirty="0">
                <a:solidFill>
                  <a:srgbClr val="000099"/>
                </a:solidFill>
              </a:rPr>
              <a:t>n = 1 through 7</a:t>
            </a:r>
            <a:r>
              <a:rPr lang="en-US" altLang="en-US" sz="2400" b="1" dirty="0"/>
              <a:t>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Sublevels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-( </a:t>
            </a:r>
            <a:r>
              <a:rPr lang="en-US" altLang="en-US" sz="2400" b="1" dirty="0">
                <a:solidFill>
                  <a:srgbClr val="000099"/>
                </a:solidFill>
              </a:rPr>
              <a:t>s. p. d. f</a:t>
            </a:r>
            <a:r>
              <a:rPr lang="en-US" altLang="en-US" sz="2400" b="1" dirty="0"/>
              <a:t>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Orbitals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-s = </a:t>
            </a:r>
            <a:r>
              <a:rPr lang="en-US" altLang="en-US" sz="2400" b="1" dirty="0">
                <a:solidFill>
                  <a:srgbClr val="000099"/>
                </a:solidFill>
              </a:rPr>
              <a:t>2 electrons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-p = </a:t>
            </a:r>
            <a:r>
              <a:rPr lang="en-US" altLang="en-US" sz="2400" b="1" dirty="0">
                <a:solidFill>
                  <a:srgbClr val="000099"/>
                </a:solidFill>
              </a:rPr>
              <a:t>6 electrons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-d = </a:t>
            </a:r>
            <a:r>
              <a:rPr lang="en-US" altLang="en-US" sz="2400" b="1" dirty="0">
                <a:solidFill>
                  <a:srgbClr val="000099"/>
                </a:solidFill>
              </a:rPr>
              <a:t>10 electrons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-f = </a:t>
            </a:r>
            <a:r>
              <a:rPr lang="en-US" altLang="en-US" sz="2400" b="1" dirty="0">
                <a:solidFill>
                  <a:srgbClr val="000099"/>
                </a:solidFill>
              </a:rPr>
              <a:t>14 electrons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/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1E59C4C-E5D2-4B2B-91A4-82C68FBAA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Filling Rules for Electron Orbitals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A5FFA4D1-8EFC-4245-B9BF-8FABA481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6" y="2144713"/>
            <a:ext cx="7250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Aufbau Principle</a:t>
            </a:r>
            <a:r>
              <a:rPr lang="en-US" altLang="en-US" sz="2000">
                <a:solidFill>
                  <a:srgbClr val="000000"/>
                </a:solidFill>
              </a:rPr>
              <a:t>:  </a:t>
            </a:r>
            <a:r>
              <a:rPr lang="en-US" altLang="en-US">
                <a:solidFill>
                  <a:srgbClr val="000000"/>
                </a:solidFill>
              </a:rPr>
              <a:t>Electrons are added one at a time to the lowest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energy orbitals available until all the electrons of the atom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have been accounted for.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5482F5B8-9021-4DB6-905E-492403377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81400"/>
            <a:ext cx="8275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Pauli Exclusion Principle</a:t>
            </a:r>
            <a:r>
              <a:rPr lang="en-US" altLang="en-US" sz="2000">
                <a:solidFill>
                  <a:srgbClr val="000000"/>
                </a:solidFill>
              </a:rPr>
              <a:t>:  </a:t>
            </a:r>
            <a:r>
              <a:rPr lang="en-US" altLang="en-US">
                <a:solidFill>
                  <a:srgbClr val="000000"/>
                </a:solidFill>
              </a:rPr>
              <a:t>An orbital can hold a maximum of two electrons.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To occupy the same orbital, two electrons must spin in opposite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directions.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2CF4B938-5FA8-45A8-A54C-2795B5F22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4" y="5029201"/>
            <a:ext cx="78708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Hund’s Rule</a:t>
            </a:r>
            <a:r>
              <a:rPr lang="en-US" altLang="en-US" sz="2000">
                <a:solidFill>
                  <a:srgbClr val="000000"/>
                </a:solidFill>
              </a:rPr>
              <a:t>:  </a:t>
            </a:r>
            <a:r>
              <a:rPr lang="en-US" altLang="en-US">
                <a:solidFill>
                  <a:srgbClr val="000000"/>
                </a:solidFill>
              </a:rPr>
              <a:t>Electrons occupy equal-energy orbitals so that a maximum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	number of unpaired electrons results.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B77E1A2A-B530-4414-A468-FA41F7F0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6259513"/>
            <a:ext cx="296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*</a:t>
            </a:r>
            <a:r>
              <a:rPr lang="en-US" altLang="en-US" sz="1400" i="1">
                <a:solidFill>
                  <a:srgbClr val="000000"/>
                </a:solidFill>
              </a:rPr>
              <a:t>Aufbau</a:t>
            </a:r>
            <a:r>
              <a:rPr lang="en-US" altLang="en-US" sz="1400">
                <a:solidFill>
                  <a:srgbClr val="000000"/>
                </a:solidFill>
              </a:rPr>
              <a:t> is German for “building up”</a:t>
            </a:r>
          </a:p>
        </p:txBody>
      </p:sp>
      <p:sp>
        <p:nvSpPr>
          <p:cNvPr id="15367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077CFC3-779F-4D2C-B392-FE987928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  <p:bldP spid="152580" grpId="0" autoUpdateAnimBg="0"/>
      <p:bldP spid="152581" grpId="0" autoUpdateAnimBg="0"/>
      <p:bldP spid="152582" grpId="0"/>
      <p:bldP spid="15258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Hydrogen’s Atomic Orbitals</a:t>
            </a:r>
          </a:p>
        </p:txBody>
      </p:sp>
      <p:pic>
        <p:nvPicPr>
          <p:cNvPr id="6" name="Picture 6" descr="TABLE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6" y="1193800"/>
            <a:ext cx="9095524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E4DB867-5A8B-46D9-8487-4CD04C9FF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Electron Arrangement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035585A-90A7-4B93-833D-893D5A5AA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960" y="1671320"/>
            <a:ext cx="10769600" cy="474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Called ELECTRON CONFIGURATION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/>
              <a:t>A series of letters &amp; numbers giving specific information about every electron in an atom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6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/>
              <a:t>We will use the analogy of HAWK HOTEL to describe Electron Configuration set-up and rules….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6FB9D5D-1500-4112-9E98-C4A705B0A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 dirty="0"/>
              <a:t>HAWK HOTEL</a:t>
            </a:r>
            <a:br>
              <a:rPr lang="en-US" altLang="en-US" sz="6600" dirty="0"/>
            </a:br>
            <a:r>
              <a:rPr lang="en-US" altLang="en-US" sz="6600" dirty="0"/>
              <a:t>ACCOMODATIONS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F6D3ED-C951-41F8-894A-B220C333C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517775"/>
            <a:ext cx="8229600" cy="360838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Single Room (s)</a:t>
            </a:r>
          </a:p>
          <a:p>
            <a:pPr lvl="1" eaLnBrk="1" hangingPunct="1"/>
            <a:r>
              <a:rPr lang="en-US" altLang="en-US" b="1" dirty="0"/>
              <a:t>One “bed”</a:t>
            </a:r>
          </a:p>
          <a:p>
            <a:pPr lvl="1" eaLnBrk="1" hangingPunct="1"/>
            <a:r>
              <a:rPr lang="en-US" altLang="en-US" b="1" dirty="0"/>
              <a:t>Two “guests” maximum</a:t>
            </a:r>
          </a:p>
          <a:p>
            <a:pPr lvl="1" eaLnBrk="1" hangingPunct="1"/>
            <a:r>
              <a:rPr lang="en-US" altLang="en-US" b="1" dirty="0"/>
              <a:t>Located on floors 1-7</a:t>
            </a:r>
          </a:p>
        </p:txBody>
      </p:sp>
      <p:sp>
        <p:nvSpPr>
          <p:cNvPr id="34820" name="Oval 4">
            <a:extLst>
              <a:ext uri="{FF2B5EF4-FFF2-40B4-BE49-F238E27FC236}">
                <a16:creationId xmlns:a16="http://schemas.microsoft.com/office/drawing/2014/main" id="{D3A4FCA0-0347-458C-8214-CB7D8C05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352800"/>
            <a:ext cx="2667000" cy="11255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4821" name="Object 5">
            <a:extLst>
              <a:ext uri="{FF2B5EF4-FFF2-40B4-BE49-F238E27FC236}">
                <a16:creationId xmlns:a16="http://schemas.microsoft.com/office/drawing/2014/main" id="{4F784C81-C334-4904-AEA5-406DD4761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35052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5" imgW="627888" imgH="417576" progId="Word.Document.8">
                  <p:embed/>
                </p:oleObj>
              </mc:Choice>
              <mc:Fallback>
                <p:oleObj name="Document" r:id="rId5" imgW="627888" imgH="417576" progId="Word.Document.8">
                  <p:embed/>
                  <p:pic>
                    <p:nvPicPr>
                      <p:cNvPr id="34821" name="Object 5">
                        <a:extLst>
                          <a:ext uri="{FF2B5EF4-FFF2-40B4-BE49-F238E27FC236}">
                            <a16:creationId xmlns:a16="http://schemas.microsoft.com/office/drawing/2014/main" id="{4F784C81-C334-4904-AEA5-406DD4761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5052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AC39B06-B16C-4602-81D9-A32CAFEE6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 dirty="0"/>
              <a:t>HAWK HOTEL</a:t>
            </a:r>
            <a:br>
              <a:rPr lang="en-US" altLang="en-US" sz="6600" dirty="0"/>
            </a:br>
            <a:r>
              <a:rPr lang="en-US" altLang="en-US" sz="6600" dirty="0"/>
              <a:t>ACCOMODATIONS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0E40C2F-DF64-4B20-9C3A-DD5CDAD00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Prestige Room (p)</a:t>
            </a:r>
          </a:p>
          <a:p>
            <a:pPr lvl="1" eaLnBrk="1" hangingPunct="1"/>
            <a:r>
              <a:rPr lang="en-US" altLang="en-US" b="1" dirty="0"/>
              <a:t>Three “beds”</a:t>
            </a:r>
          </a:p>
          <a:p>
            <a:pPr lvl="1" eaLnBrk="1" hangingPunct="1"/>
            <a:r>
              <a:rPr lang="en-US" altLang="en-US" b="1" dirty="0"/>
              <a:t>Six “guests” maximum</a:t>
            </a:r>
          </a:p>
          <a:p>
            <a:pPr lvl="1" eaLnBrk="1" hangingPunct="1"/>
            <a:r>
              <a:rPr lang="en-US" altLang="en-US" b="1" dirty="0"/>
              <a:t>Located on floors 2-7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998F63-13C4-4541-889F-555FFDF14F3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724400"/>
            <a:ext cx="4724400" cy="1638300"/>
            <a:chOff x="1584" y="2976"/>
            <a:chExt cx="2976" cy="1032"/>
          </a:xfrm>
        </p:grpSpPr>
        <p:sp>
          <p:nvSpPr>
            <p:cNvPr id="28680" name="AutoShape 5">
              <a:extLst>
                <a:ext uri="{FF2B5EF4-FFF2-40B4-BE49-F238E27FC236}">
                  <a16:creationId xmlns:a16="http://schemas.microsoft.com/office/drawing/2014/main" id="{3843C933-3B6A-4F66-BA75-0F16332B5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68" y="1992"/>
              <a:ext cx="1008" cy="2976"/>
            </a:xfrm>
            <a:prstGeom prst="flowChartCollate">
              <a:avLst/>
            </a:prstGeom>
            <a:solidFill>
              <a:srgbClr val="800080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81" name="Rectangle 6">
              <a:extLst>
                <a:ext uri="{FF2B5EF4-FFF2-40B4-BE49-F238E27FC236}">
                  <a16:creationId xmlns:a16="http://schemas.microsoft.com/office/drawing/2014/main" id="{EF9F4755-C5AA-4D7C-B5CD-87BE4D9F7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3250"/>
              <a:ext cx="1421" cy="44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28682" name="Line 7">
              <a:extLst>
                <a:ext uri="{FF2B5EF4-FFF2-40B4-BE49-F238E27FC236}">
                  <a16:creationId xmlns:a16="http://schemas.microsoft.com/office/drawing/2014/main" id="{2969A73E-C59B-47B9-A768-4841441FE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" y="3237"/>
              <a:ext cx="1488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Line 8">
              <a:extLst>
                <a:ext uri="{FF2B5EF4-FFF2-40B4-BE49-F238E27FC236}">
                  <a16:creationId xmlns:a16="http://schemas.microsoft.com/office/drawing/2014/main" id="{091D0087-0C8D-40EA-9823-86956690C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" y="3717"/>
              <a:ext cx="1488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684" name="Object 9">
              <a:extLst>
                <a:ext uri="{FF2B5EF4-FFF2-40B4-BE49-F238E27FC236}">
                  <a16:creationId xmlns:a16="http://schemas.microsoft.com/office/drawing/2014/main" id="{D499FA22-2D6F-48FC-94F3-FDDB1B311A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3168"/>
            <a:ext cx="768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" name="Document" r:id="rId5" imgW="627888" imgH="417576" progId="Word.Document.8">
                    <p:embed/>
                  </p:oleObj>
                </mc:Choice>
                <mc:Fallback>
                  <p:oleObj name="Document" r:id="rId5" imgW="627888" imgH="417576" progId="Word.Document.8">
                    <p:embed/>
                    <p:pic>
                      <p:nvPicPr>
                        <p:cNvPr id="28684" name="Object 9">
                          <a:extLst>
                            <a:ext uri="{FF2B5EF4-FFF2-40B4-BE49-F238E27FC236}">
                              <a16:creationId xmlns:a16="http://schemas.microsoft.com/office/drawing/2014/main" id="{D499FA22-2D6F-48FC-94F3-FDDB1B311A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168"/>
                          <a:ext cx="768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5" name="Object 10">
              <a:extLst>
                <a:ext uri="{FF2B5EF4-FFF2-40B4-BE49-F238E27FC236}">
                  <a16:creationId xmlns:a16="http://schemas.microsoft.com/office/drawing/2014/main" id="{5E2A2CE1-7686-4DA0-ABDE-61048A15E3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4" y="3192"/>
            <a:ext cx="768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" name="Document" r:id="rId7" imgW="627888" imgH="417576" progId="Word.Document.8">
                    <p:embed/>
                  </p:oleObj>
                </mc:Choice>
                <mc:Fallback>
                  <p:oleObj name="Document" r:id="rId7" imgW="627888" imgH="417576" progId="Word.Document.8">
                    <p:embed/>
                    <p:pic>
                      <p:nvPicPr>
                        <p:cNvPr id="28685" name="Object 10">
                          <a:extLst>
                            <a:ext uri="{FF2B5EF4-FFF2-40B4-BE49-F238E27FC236}">
                              <a16:creationId xmlns:a16="http://schemas.microsoft.com/office/drawing/2014/main" id="{5E2A2CE1-7686-4DA0-ABDE-61048A15E3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192"/>
                          <a:ext cx="768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Object 11">
              <a:extLst>
                <a:ext uri="{FF2B5EF4-FFF2-40B4-BE49-F238E27FC236}">
                  <a16:creationId xmlns:a16="http://schemas.microsoft.com/office/drawing/2014/main" id="{B187C576-6F35-4240-B1E0-B64D99E106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3192"/>
            <a:ext cx="768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Document" r:id="rId8" imgW="627888" imgH="417576" progId="Word.Document.8">
                    <p:embed/>
                  </p:oleObj>
                </mc:Choice>
                <mc:Fallback>
                  <p:oleObj name="Document" r:id="rId8" imgW="627888" imgH="417576" progId="Word.Document.8">
                    <p:embed/>
                    <p:pic>
                      <p:nvPicPr>
                        <p:cNvPr id="28686" name="Object 11">
                          <a:extLst>
                            <a:ext uri="{FF2B5EF4-FFF2-40B4-BE49-F238E27FC236}">
                              <a16:creationId xmlns:a16="http://schemas.microsoft.com/office/drawing/2014/main" id="{B187C576-6F35-4240-B1E0-B64D99E106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192"/>
                          <a:ext cx="768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7" name="AutoShape 12">
              <a:extLst>
                <a:ext uri="{FF2B5EF4-FFF2-40B4-BE49-F238E27FC236}">
                  <a16:creationId xmlns:a16="http://schemas.microsoft.com/office/drawing/2014/main" id="{A9D85312-8D8C-4B59-B0B9-80666355AB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68" y="2016"/>
              <a:ext cx="1008" cy="2976"/>
            </a:xfrm>
            <a:prstGeom prst="flowChartCollate">
              <a:avLst/>
            </a:prstGeom>
            <a:solidFill>
              <a:srgbClr val="800080"/>
            </a:solidFill>
            <a:ln w="381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88" name="Rectangle 13">
              <a:extLst>
                <a:ext uri="{FF2B5EF4-FFF2-40B4-BE49-F238E27FC236}">
                  <a16:creationId xmlns:a16="http://schemas.microsoft.com/office/drawing/2014/main" id="{3A7D6574-E0C2-4095-A37E-0165559F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3274"/>
              <a:ext cx="1421" cy="44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28689" name="Line 14">
              <a:extLst>
                <a:ext uri="{FF2B5EF4-FFF2-40B4-BE49-F238E27FC236}">
                  <a16:creationId xmlns:a16="http://schemas.microsoft.com/office/drawing/2014/main" id="{65F02C93-484D-4BED-BA56-E2737A63E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" y="3261"/>
              <a:ext cx="1488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15">
              <a:extLst>
                <a:ext uri="{FF2B5EF4-FFF2-40B4-BE49-F238E27FC236}">
                  <a16:creationId xmlns:a16="http://schemas.microsoft.com/office/drawing/2014/main" id="{EA868B9A-B761-447D-8304-164AB7CA3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" y="3741"/>
              <a:ext cx="1488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6880" name="Object 16">
            <a:extLst>
              <a:ext uri="{FF2B5EF4-FFF2-40B4-BE49-F238E27FC236}">
                <a16:creationId xmlns:a16="http://schemas.microsoft.com/office/drawing/2014/main" id="{E199BE36-B4E8-4651-8DE6-A5E3F109C4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50292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Document" r:id="rId9" imgW="627888" imgH="417576" progId="Word.Document.8">
                  <p:embed/>
                </p:oleObj>
              </mc:Choice>
              <mc:Fallback>
                <p:oleObj name="Document" r:id="rId9" imgW="627888" imgH="417576" progId="Word.Document.8">
                  <p:embed/>
                  <p:pic>
                    <p:nvPicPr>
                      <p:cNvPr id="36880" name="Object 16">
                        <a:extLst>
                          <a:ext uri="{FF2B5EF4-FFF2-40B4-BE49-F238E27FC236}">
                            <a16:creationId xmlns:a16="http://schemas.microsoft.com/office/drawing/2014/main" id="{E199BE36-B4E8-4651-8DE6-A5E3F109C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292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7">
            <a:extLst>
              <a:ext uri="{FF2B5EF4-FFF2-40B4-BE49-F238E27FC236}">
                <a16:creationId xmlns:a16="http://schemas.microsoft.com/office/drawing/2014/main" id="{FD0C15D1-8AD0-425D-BCF0-8DD6D17AA7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50673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Document" r:id="rId10" imgW="627888" imgH="417576" progId="Word.Document.8">
                  <p:embed/>
                </p:oleObj>
              </mc:Choice>
              <mc:Fallback>
                <p:oleObj name="Document" r:id="rId10" imgW="627888" imgH="417576" progId="Word.Document.8">
                  <p:embed/>
                  <p:pic>
                    <p:nvPicPr>
                      <p:cNvPr id="36881" name="Object 17">
                        <a:extLst>
                          <a:ext uri="{FF2B5EF4-FFF2-40B4-BE49-F238E27FC236}">
                            <a16:creationId xmlns:a16="http://schemas.microsoft.com/office/drawing/2014/main" id="{FD0C15D1-8AD0-425D-BCF0-8DD6D17AA7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673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8">
            <a:extLst>
              <a:ext uri="{FF2B5EF4-FFF2-40B4-BE49-F238E27FC236}">
                <a16:creationId xmlns:a16="http://schemas.microsoft.com/office/drawing/2014/main" id="{D534950E-3A07-47EC-A5CA-2553179FB1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50673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Document" r:id="rId11" imgW="627888" imgH="417576" progId="Word.Document.8">
                  <p:embed/>
                </p:oleObj>
              </mc:Choice>
              <mc:Fallback>
                <p:oleObj name="Document" r:id="rId11" imgW="627888" imgH="417576" progId="Word.Document.8">
                  <p:embed/>
                  <p:pic>
                    <p:nvPicPr>
                      <p:cNvPr id="36882" name="Object 18">
                        <a:extLst>
                          <a:ext uri="{FF2B5EF4-FFF2-40B4-BE49-F238E27FC236}">
                            <a16:creationId xmlns:a16="http://schemas.microsoft.com/office/drawing/2014/main" id="{D534950E-3A07-47EC-A5CA-2553179FB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0673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0056AF5-A52A-44C3-83E7-2C7ACAE86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 dirty="0"/>
              <a:t>HAWK HOTEL</a:t>
            </a:r>
            <a:br>
              <a:rPr lang="en-US" altLang="en-US" sz="6600" dirty="0"/>
            </a:br>
            <a:r>
              <a:rPr lang="en-US" altLang="en-US" sz="6600" dirty="0"/>
              <a:t>ACCOMODATIONS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96E2856-22BC-49E2-ABCE-80EF226CA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517775"/>
            <a:ext cx="8229600" cy="3608388"/>
          </a:xfrm>
        </p:spPr>
        <p:txBody>
          <a:bodyPr/>
          <a:lstStyle/>
          <a:p>
            <a:pPr eaLnBrk="1" hangingPunct="1"/>
            <a:r>
              <a:rPr lang="en-US" altLang="en-US" b="1" dirty="0"/>
              <a:t>Deluxe Room (d)</a:t>
            </a:r>
          </a:p>
          <a:p>
            <a:pPr lvl="1" eaLnBrk="1" hangingPunct="1"/>
            <a:r>
              <a:rPr lang="en-US" altLang="en-US" b="1" dirty="0"/>
              <a:t>Five “beds”</a:t>
            </a:r>
          </a:p>
          <a:p>
            <a:pPr lvl="1" eaLnBrk="1" hangingPunct="1"/>
            <a:r>
              <a:rPr lang="en-US" altLang="en-US" b="1" dirty="0"/>
              <a:t>Ten “guests” maximum </a:t>
            </a:r>
          </a:p>
          <a:p>
            <a:pPr lvl="1" eaLnBrk="1" hangingPunct="1"/>
            <a:r>
              <a:rPr lang="en-US" altLang="en-US" b="1" dirty="0"/>
              <a:t>Located on floors 3-6</a:t>
            </a:r>
          </a:p>
        </p:txBody>
      </p:sp>
      <p:sp>
        <p:nvSpPr>
          <p:cNvPr id="38916" name="AutoShape 4">
            <a:extLst>
              <a:ext uri="{FF2B5EF4-FFF2-40B4-BE49-F238E27FC236}">
                <a16:creationId xmlns:a16="http://schemas.microsoft.com/office/drawing/2014/main" id="{3F97F5F2-F61B-43AF-8159-CCB4D78B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257800"/>
            <a:ext cx="8991600" cy="1600200"/>
          </a:xfrm>
          <a:prstGeom prst="flowChartDecision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rebuchet MS" panose="020B0603020202020204" pitchFamily="34" charset="0"/>
            </a:endParaRPr>
          </a:p>
        </p:txBody>
      </p:sp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EBFF7880-1B0B-48E2-A132-9508D162C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6388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Document" r:id="rId5" imgW="627888" imgH="417576" progId="Word.Document.8">
                  <p:embed/>
                </p:oleObj>
              </mc:Choice>
              <mc:Fallback>
                <p:oleObj name="Document" r:id="rId5" imgW="627888" imgH="417576" progId="Word.Document.8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EBFF7880-1B0B-48E2-A132-9508D162C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6388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>
            <a:extLst>
              <a:ext uri="{FF2B5EF4-FFF2-40B4-BE49-F238E27FC236}">
                <a16:creationId xmlns:a16="http://schemas.microsoft.com/office/drawing/2014/main" id="{FD7E3A48-E1BB-4014-998F-D5C8B4AD1E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6388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Document" r:id="rId7" imgW="627888" imgH="417576" progId="Word.Document.8">
                  <p:embed/>
                </p:oleObj>
              </mc:Choice>
              <mc:Fallback>
                <p:oleObj name="Document" r:id="rId7" imgW="627888" imgH="417576" progId="Word.Document.8">
                  <p:embed/>
                  <p:pic>
                    <p:nvPicPr>
                      <p:cNvPr id="38918" name="Object 6">
                        <a:extLst>
                          <a:ext uri="{FF2B5EF4-FFF2-40B4-BE49-F238E27FC236}">
                            <a16:creationId xmlns:a16="http://schemas.microsoft.com/office/drawing/2014/main" id="{FD7E3A48-E1BB-4014-998F-D5C8B4AD1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388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>
            <a:extLst>
              <a:ext uri="{FF2B5EF4-FFF2-40B4-BE49-F238E27FC236}">
                <a16:creationId xmlns:a16="http://schemas.microsoft.com/office/drawing/2014/main" id="{4DEC1D2C-77FD-4A6F-A50F-A9187C6F15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6388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Document" r:id="rId8" imgW="627888" imgH="417576" progId="Word.Document.8">
                  <p:embed/>
                </p:oleObj>
              </mc:Choice>
              <mc:Fallback>
                <p:oleObj name="Document" r:id="rId8" imgW="627888" imgH="417576" progId="Word.Document.8">
                  <p:embed/>
                  <p:pic>
                    <p:nvPicPr>
                      <p:cNvPr id="38919" name="Object 7">
                        <a:extLst>
                          <a:ext uri="{FF2B5EF4-FFF2-40B4-BE49-F238E27FC236}">
                            <a16:creationId xmlns:a16="http://schemas.microsoft.com/office/drawing/2014/main" id="{4DEC1D2C-77FD-4A6F-A50F-A9187C6F15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>
            <a:extLst>
              <a:ext uri="{FF2B5EF4-FFF2-40B4-BE49-F238E27FC236}">
                <a16:creationId xmlns:a16="http://schemas.microsoft.com/office/drawing/2014/main" id="{32AE2465-F974-4DA7-99CE-F5EF7ED3CE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56388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Document" r:id="rId9" imgW="627888" imgH="417576" progId="Word.Document.8">
                  <p:embed/>
                </p:oleObj>
              </mc:Choice>
              <mc:Fallback>
                <p:oleObj name="Document" r:id="rId9" imgW="627888" imgH="417576" progId="Word.Document.8">
                  <p:embed/>
                  <p:pic>
                    <p:nvPicPr>
                      <p:cNvPr id="38920" name="Object 8">
                        <a:extLst>
                          <a:ext uri="{FF2B5EF4-FFF2-40B4-BE49-F238E27FC236}">
                            <a16:creationId xmlns:a16="http://schemas.microsoft.com/office/drawing/2014/main" id="{32AE2465-F974-4DA7-99CE-F5EF7ED3CE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6388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04A85949-ADBD-4411-B53F-1EA43A3A7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5638801"/>
          <a:ext cx="1219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Document" r:id="rId10" imgW="627888" imgH="417576" progId="Word.Document.8">
                  <p:embed/>
                </p:oleObj>
              </mc:Choice>
              <mc:Fallback>
                <p:oleObj name="Document" r:id="rId10" imgW="627888" imgH="417576" progId="Word.Document.8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04A85949-ADBD-4411-B53F-1EA43A3A7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638801"/>
                        <a:ext cx="1219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70448B9-E195-4366-962C-15B24A381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600" dirty="0"/>
              <a:t>HAWK HOTEL</a:t>
            </a:r>
            <a:br>
              <a:rPr lang="en-US" altLang="en-US" sz="6600" dirty="0"/>
            </a:br>
            <a:r>
              <a:rPr lang="en-US" altLang="en-US" sz="6600" dirty="0"/>
              <a:t>ACCOMODATIONS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BF04D72-72FA-4122-B466-6BC136206B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6172200" cy="2743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Fabulous Room (f)</a:t>
            </a:r>
          </a:p>
          <a:p>
            <a:pPr lvl="1" eaLnBrk="1" hangingPunct="1"/>
            <a:r>
              <a:rPr lang="en-US" altLang="en-US" b="1" dirty="0"/>
              <a:t>Seven “beds”</a:t>
            </a:r>
          </a:p>
          <a:p>
            <a:pPr lvl="1" eaLnBrk="1" hangingPunct="1"/>
            <a:r>
              <a:rPr lang="en-US" altLang="en-US" b="1" dirty="0"/>
              <a:t>Fourteen “guests” maximum</a:t>
            </a:r>
          </a:p>
          <a:p>
            <a:pPr lvl="1" eaLnBrk="1" hangingPunct="1"/>
            <a:r>
              <a:rPr lang="en-US" altLang="en-US" b="1" dirty="0"/>
              <a:t>Located on floors 4 &amp; 5</a:t>
            </a:r>
          </a:p>
        </p:txBody>
      </p:sp>
      <p:graphicFrame>
        <p:nvGraphicFramePr>
          <p:cNvPr id="40968" name="Object 8">
            <a:extLst>
              <a:ext uri="{FF2B5EF4-FFF2-40B4-BE49-F238E27FC236}">
                <a16:creationId xmlns:a16="http://schemas.microsoft.com/office/drawing/2014/main" id="{B9C4F1B8-C800-428E-9D7C-C6873E2A0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5410201"/>
          <a:ext cx="9906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Document" r:id="rId5" imgW="627888" imgH="417576" progId="Word.Document.8">
                  <p:embed/>
                </p:oleObj>
              </mc:Choice>
              <mc:Fallback>
                <p:oleObj name="Document" r:id="rId5" imgW="627888" imgH="417576" progId="Word.Document.8">
                  <p:embed/>
                  <p:pic>
                    <p:nvPicPr>
                      <p:cNvPr id="40968" name="Object 8">
                        <a:extLst>
                          <a:ext uri="{FF2B5EF4-FFF2-40B4-BE49-F238E27FC236}">
                            <a16:creationId xmlns:a16="http://schemas.microsoft.com/office/drawing/2014/main" id="{B9C4F1B8-C800-428E-9D7C-C6873E2A0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1"/>
                        <a:ext cx="9906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>
            <a:extLst>
              <a:ext uri="{FF2B5EF4-FFF2-40B4-BE49-F238E27FC236}">
                <a16:creationId xmlns:a16="http://schemas.microsoft.com/office/drawing/2014/main" id="{5EB20068-8E28-4E3D-9B7C-3E8E50D22E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943601"/>
          <a:ext cx="106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Document" r:id="rId7" imgW="627888" imgH="417576" progId="Word.Document.8">
                  <p:embed/>
                </p:oleObj>
              </mc:Choice>
              <mc:Fallback>
                <p:oleObj name="Document" r:id="rId7" imgW="627888" imgH="417576" progId="Word.Document.8">
                  <p:embed/>
                  <p:pic>
                    <p:nvPicPr>
                      <p:cNvPr id="40969" name="Object 9">
                        <a:extLst>
                          <a:ext uri="{FF2B5EF4-FFF2-40B4-BE49-F238E27FC236}">
                            <a16:creationId xmlns:a16="http://schemas.microsoft.com/office/drawing/2014/main" id="{5EB20068-8E28-4E3D-9B7C-3E8E50D22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943601"/>
                        <a:ext cx="1066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>
            <a:extLst>
              <a:ext uri="{FF2B5EF4-FFF2-40B4-BE49-F238E27FC236}">
                <a16:creationId xmlns:a16="http://schemas.microsoft.com/office/drawing/2014/main" id="{8D4ED64D-CD4F-4D53-AB79-12654945E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715001"/>
          <a:ext cx="106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Document" r:id="rId8" imgW="627888" imgH="417576" progId="Word.Document.8">
                  <p:embed/>
                </p:oleObj>
              </mc:Choice>
              <mc:Fallback>
                <p:oleObj name="Document" r:id="rId8" imgW="627888" imgH="417576" progId="Word.Document.8">
                  <p:embed/>
                  <p:pic>
                    <p:nvPicPr>
                      <p:cNvPr id="40970" name="Object 10">
                        <a:extLst>
                          <a:ext uri="{FF2B5EF4-FFF2-40B4-BE49-F238E27FC236}">
                            <a16:creationId xmlns:a16="http://schemas.microsoft.com/office/drawing/2014/main" id="{8D4ED64D-CD4F-4D53-AB79-12654945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715001"/>
                        <a:ext cx="1066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>
            <a:extLst>
              <a:ext uri="{FF2B5EF4-FFF2-40B4-BE49-F238E27FC236}">
                <a16:creationId xmlns:a16="http://schemas.microsoft.com/office/drawing/2014/main" id="{0C5B841F-3C3A-4EB8-8E13-BB2EACE55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5943601"/>
          <a:ext cx="106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Document" r:id="rId9" imgW="627888" imgH="417576" progId="Word.Document.8">
                  <p:embed/>
                </p:oleObj>
              </mc:Choice>
              <mc:Fallback>
                <p:oleObj name="Document" r:id="rId9" imgW="627888" imgH="417576" progId="Word.Document.8">
                  <p:embed/>
                  <p:pic>
                    <p:nvPicPr>
                      <p:cNvPr id="40971" name="Object 11">
                        <a:extLst>
                          <a:ext uri="{FF2B5EF4-FFF2-40B4-BE49-F238E27FC236}">
                            <a16:creationId xmlns:a16="http://schemas.microsoft.com/office/drawing/2014/main" id="{0C5B841F-3C3A-4EB8-8E13-BB2EACE55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943601"/>
                        <a:ext cx="1066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>
            <a:extLst>
              <a:ext uri="{FF2B5EF4-FFF2-40B4-BE49-F238E27FC236}">
                <a16:creationId xmlns:a16="http://schemas.microsoft.com/office/drawing/2014/main" id="{F206E887-23DF-4125-A9E0-A3FA49AA56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5715001"/>
          <a:ext cx="106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Document" r:id="rId10" imgW="627888" imgH="417576" progId="Word.Document.8">
                  <p:embed/>
                </p:oleObj>
              </mc:Choice>
              <mc:Fallback>
                <p:oleObj name="Document" r:id="rId10" imgW="627888" imgH="417576" progId="Word.Document.8">
                  <p:embed/>
                  <p:pic>
                    <p:nvPicPr>
                      <p:cNvPr id="40972" name="Object 12">
                        <a:extLst>
                          <a:ext uri="{FF2B5EF4-FFF2-40B4-BE49-F238E27FC236}">
                            <a16:creationId xmlns:a16="http://schemas.microsoft.com/office/drawing/2014/main" id="{F206E887-23DF-4125-A9E0-A3FA49AA5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715001"/>
                        <a:ext cx="1066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13">
            <a:extLst>
              <a:ext uri="{FF2B5EF4-FFF2-40B4-BE49-F238E27FC236}">
                <a16:creationId xmlns:a16="http://schemas.microsoft.com/office/drawing/2014/main" id="{AAEB2F00-B126-4ECB-96E3-96F6D7485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5715001"/>
          <a:ext cx="106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Document" r:id="rId11" imgW="627888" imgH="417576" progId="Word.Document.8">
                  <p:embed/>
                </p:oleObj>
              </mc:Choice>
              <mc:Fallback>
                <p:oleObj name="Document" r:id="rId11" imgW="627888" imgH="417576" progId="Word.Document.8">
                  <p:embed/>
                  <p:pic>
                    <p:nvPicPr>
                      <p:cNvPr id="40973" name="Object 13">
                        <a:extLst>
                          <a:ext uri="{FF2B5EF4-FFF2-40B4-BE49-F238E27FC236}">
                            <a16:creationId xmlns:a16="http://schemas.microsoft.com/office/drawing/2014/main" id="{AAEB2F00-B126-4ECB-96E3-96F6D7485D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715001"/>
                        <a:ext cx="1066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16">
            <a:extLst>
              <a:ext uri="{FF2B5EF4-FFF2-40B4-BE49-F238E27FC236}">
                <a16:creationId xmlns:a16="http://schemas.microsoft.com/office/drawing/2014/main" id="{8C17DAAB-ADB7-4BA9-B4E3-D5F2991DF3C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924800" y="6019801"/>
          <a:ext cx="9906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Document" r:id="rId12" imgW="627888" imgH="417576" progId="Word.Document.8">
                  <p:embed/>
                </p:oleObj>
              </mc:Choice>
              <mc:Fallback>
                <p:oleObj name="Document" r:id="rId12" imgW="627888" imgH="417576" progId="Word.Document.8">
                  <p:embed/>
                  <p:pic>
                    <p:nvPicPr>
                      <p:cNvPr id="40976" name="Object 16">
                        <a:extLst>
                          <a:ext uri="{FF2B5EF4-FFF2-40B4-BE49-F238E27FC236}">
                            <a16:creationId xmlns:a16="http://schemas.microsoft.com/office/drawing/2014/main" id="{8C17DAAB-ADB7-4BA9-B4E3-D5F2991DF3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1"/>
                        <a:ext cx="9906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Oval 19">
            <a:extLst>
              <a:ext uri="{FF2B5EF4-FFF2-40B4-BE49-F238E27FC236}">
                <a16:creationId xmlns:a16="http://schemas.microsoft.com/office/drawing/2014/main" id="{23FE953C-5B7D-4F7A-B5D6-97A52D5F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648200"/>
            <a:ext cx="8153400" cy="7620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G08_06">
            <a:extLst>
              <a:ext uri="{FF2B5EF4-FFF2-40B4-BE49-F238E27FC236}">
                <a16:creationId xmlns:a16="http://schemas.microsoft.com/office/drawing/2014/main" id="{BD8D7AEA-F93A-4B54-BA97-DB04CF23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18" y="180977"/>
            <a:ext cx="6679564" cy="38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C673E-5641-48B2-AE33-9EEB8BD5FBB0}"/>
              </a:ext>
            </a:extLst>
          </p:cNvPr>
          <p:cNvSpPr txBox="1"/>
          <p:nvPr/>
        </p:nvSpPr>
        <p:spPr>
          <a:xfrm>
            <a:off x="1114425" y="4286250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write the electron configuration for the following elements in period 1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1s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1s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G08_06">
            <a:extLst>
              <a:ext uri="{FF2B5EF4-FFF2-40B4-BE49-F238E27FC236}">
                <a16:creationId xmlns:a16="http://schemas.microsoft.com/office/drawing/2014/main" id="{BD8D7AEA-F93A-4B54-BA97-DB04CF23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92" y="142876"/>
            <a:ext cx="5578157" cy="31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53B3C-88E4-4A29-A0B9-B4B3821D36BF}"/>
              </a:ext>
            </a:extLst>
          </p:cNvPr>
          <p:cNvSpPr txBox="1"/>
          <p:nvPr/>
        </p:nvSpPr>
        <p:spPr>
          <a:xfrm>
            <a:off x="1171575" y="3383723"/>
            <a:ext cx="93249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Let’s write the electron configuration for elements in Period 2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Fluorine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5408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G08_06">
            <a:extLst>
              <a:ext uri="{FF2B5EF4-FFF2-40B4-BE49-F238E27FC236}">
                <a16:creationId xmlns:a16="http://schemas.microsoft.com/office/drawing/2014/main" id="{BD8D7AEA-F93A-4B54-BA97-DB04CF23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43" y="0"/>
            <a:ext cx="5397182" cy="307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7A667E-7319-4A30-B030-31A268A38D18}"/>
              </a:ext>
            </a:extLst>
          </p:cNvPr>
          <p:cNvSpPr/>
          <p:nvPr/>
        </p:nvSpPr>
        <p:spPr>
          <a:xfrm>
            <a:off x="920432" y="3209925"/>
            <a:ext cx="100714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Let’s write the shorthand e config for elements in Period 2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Beryllium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Fluorine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	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[He] 2s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56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B528B82B-CC90-46DE-96DD-E731BA4F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8382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Electron Configuration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The arrangement of electrons in an atom.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-s =1 orbital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(</a:t>
            </a:r>
            <a:r>
              <a:rPr lang="en-US" altLang="en-US" sz="2400" b="1" dirty="0">
                <a:solidFill>
                  <a:srgbClr val="000099"/>
                </a:solidFill>
              </a:rPr>
              <a:t>maximum of 2 electrons</a:t>
            </a:r>
            <a:r>
              <a:rPr lang="en-US" altLang="en-US" sz="2400" b="1" dirty="0"/>
              <a:t>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-p = 3 orbitals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(</a:t>
            </a:r>
            <a:r>
              <a:rPr lang="en-US" altLang="en-US" sz="2400" b="1" dirty="0">
                <a:solidFill>
                  <a:srgbClr val="000099"/>
                </a:solidFill>
              </a:rPr>
              <a:t>maximum of 6 electrons</a:t>
            </a:r>
            <a:r>
              <a:rPr lang="en-US" altLang="en-US" sz="2400" b="1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-d = 5 orbitals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(</a:t>
            </a:r>
            <a:r>
              <a:rPr lang="en-US" altLang="en-US" sz="2400" b="1" dirty="0">
                <a:solidFill>
                  <a:srgbClr val="000099"/>
                </a:solidFill>
              </a:rPr>
              <a:t>maximum of 10 electrons</a:t>
            </a:r>
            <a:r>
              <a:rPr lang="en-US" altLang="en-US" sz="2400" b="1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-f = 7 orbitals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	(</a:t>
            </a:r>
            <a:r>
              <a:rPr lang="en-US" altLang="en-US" sz="2400" b="1" dirty="0">
                <a:solidFill>
                  <a:srgbClr val="000099"/>
                </a:solidFill>
              </a:rPr>
              <a:t>maximum of 14 electrons</a:t>
            </a:r>
            <a:r>
              <a:rPr lang="en-US" altLang="en-US" sz="240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G08_06">
            <a:extLst>
              <a:ext uri="{FF2B5EF4-FFF2-40B4-BE49-F238E27FC236}">
                <a16:creationId xmlns:a16="http://schemas.microsoft.com/office/drawing/2014/main" id="{BD8D7AEA-F93A-4B54-BA97-DB04CF23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18" y="180977"/>
            <a:ext cx="6679564" cy="38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91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Atomic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b="1" dirty="0"/>
              <a:t>Energy sublevels </a:t>
            </a:r>
            <a:r>
              <a:rPr lang="en-US" altLang="en-US" dirty="0"/>
              <a:t>are contained within the principal energy levels.</a:t>
            </a:r>
          </a:p>
          <a:p>
            <a:endParaRPr lang="en-US" dirty="0"/>
          </a:p>
        </p:txBody>
      </p:sp>
      <p:pic>
        <p:nvPicPr>
          <p:cNvPr id="4" name="Picture 7" descr="C05-12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84501"/>
            <a:ext cx="79248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Atomic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Each energy sublevel relates to orbitals of different shape.</a:t>
            </a:r>
          </a:p>
          <a:p>
            <a:endParaRPr lang="en-US" dirty="0"/>
          </a:p>
        </p:txBody>
      </p:sp>
      <p:pic>
        <p:nvPicPr>
          <p:cNvPr id="6" name="Picture 7" descr="C05-12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84501"/>
            <a:ext cx="67437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750" y="60275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1282E"/>
                </a:solidFill>
                <a:latin typeface="Arial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532987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1282E"/>
                </a:solidFill>
                <a:latin typeface="Arial"/>
              </a:rPr>
              <a:t>s</a:t>
            </a:r>
            <a:r>
              <a:rPr lang="en-US" sz="2800" b="1" i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1" i="1" dirty="0">
                <a:solidFill>
                  <a:srgbClr val="526DB0"/>
                </a:solidFill>
                <a:latin typeface="Arial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4800" y="463224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1282E"/>
                </a:solidFill>
                <a:latin typeface="Arial"/>
              </a:rPr>
              <a:t>s</a:t>
            </a:r>
            <a:r>
              <a:rPr lang="en-US" sz="2800" b="1" i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1" i="1" dirty="0">
                <a:solidFill>
                  <a:srgbClr val="526DB0"/>
                </a:solidFill>
                <a:latin typeface="Arial"/>
              </a:rPr>
              <a:t>p</a:t>
            </a:r>
            <a:r>
              <a:rPr lang="en-US" sz="2800" b="1" i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1" i="1" dirty="0">
                <a:solidFill>
                  <a:srgbClr val="00B050"/>
                </a:solidFill>
                <a:latin typeface="Arial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7700" y="38915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1282E"/>
                </a:solidFill>
                <a:latin typeface="Arial"/>
              </a:rPr>
              <a:t>s</a:t>
            </a:r>
            <a:r>
              <a:rPr lang="en-US" sz="2800" b="1" i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1" i="1" dirty="0">
                <a:solidFill>
                  <a:srgbClr val="526DB0"/>
                </a:solidFill>
                <a:latin typeface="Arial"/>
              </a:rPr>
              <a:t>p</a:t>
            </a:r>
            <a:r>
              <a:rPr lang="en-US" sz="2800" b="1" i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1" i="1" dirty="0">
                <a:solidFill>
                  <a:srgbClr val="00B050"/>
                </a:solidFill>
                <a:latin typeface="Arial"/>
              </a:rPr>
              <a:t>d</a:t>
            </a:r>
            <a:r>
              <a:rPr lang="en-US" sz="2800" b="1" i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1" i="1" dirty="0">
                <a:solidFill>
                  <a:srgbClr val="F5C201"/>
                </a:solidFill>
                <a:latin typeface="Arial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4202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0A86-8429-4449-9561-13DD4B1E3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ORBITAL SHAPES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FFACE-26E8-4055-AE6F-58DE0588D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FBA2A4-A205-4AFB-8573-EDA594C10745}"/>
                  </a:ext>
                </a:extLst>
              </p14:cNvPr>
              <p14:cNvContentPartPr/>
              <p14:nvPr/>
            </p14:nvContentPartPr>
            <p14:xfrm>
              <a:off x="3647595" y="295254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FBA2A4-A205-4AFB-8573-EDA594C10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8955" y="29435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504C55-606C-45AC-BA23-A4F6910890BA}"/>
                  </a:ext>
                </a:extLst>
              </p14:cNvPr>
              <p14:cNvContentPartPr/>
              <p14:nvPr/>
            </p14:nvContentPartPr>
            <p14:xfrm>
              <a:off x="4019115" y="246654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504C55-606C-45AC-BA23-A4F6910890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0475" y="24575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016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1849</Words>
  <Application>Microsoft Office PowerPoint</Application>
  <PresentationFormat>Widescreen</PresentationFormat>
  <Paragraphs>632</Paragraphs>
  <Slides>60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Arial Black</vt:lpstr>
      <vt:lpstr>Arial Unicode MS</vt:lpstr>
      <vt:lpstr>Calibri</vt:lpstr>
      <vt:lpstr>Calibri Light</vt:lpstr>
      <vt:lpstr>Symbol</vt:lpstr>
      <vt:lpstr>Times New Roman</vt:lpstr>
      <vt:lpstr>Trebuchet MS</vt:lpstr>
      <vt:lpstr>Office Theme</vt:lpstr>
      <vt:lpstr>Essential</vt:lpstr>
      <vt:lpstr>Default Design</vt:lpstr>
      <vt:lpstr>Document</vt:lpstr>
      <vt:lpstr>ELECTRON CONFIGURATION</vt:lpstr>
      <vt:lpstr>The Periodic Table</vt:lpstr>
      <vt:lpstr>Valence Electrons</vt:lpstr>
      <vt:lpstr>Quantum Theory and the Atom</vt:lpstr>
      <vt:lpstr>PowerPoint Presentation</vt:lpstr>
      <vt:lpstr>PowerPoint Presentation</vt:lpstr>
      <vt:lpstr>Atomic Orbitals</vt:lpstr>
      <vt:lpstr>Atomic Orbitals</vt:lpstr>
      <vt:lpstr>ORBITAL SHAPES</vt:lpstr>
      <vt:lpstr>Atomic Orbitals</vt:lpstr>
      <vt:lpstr>Atomic Orbitals</vt:lpstr>
      <vt:lpstr>Atomic Orbitals</vt:lpstr>
      <vt:lpstr>Atomic Orbitals</vt:lpstr>
      <vt:lpstr>PowerPoint Presentation</vt:lpstr>
      <vt:lpstr>RULES FOR FILLING ENERGY LEVELS</vt:lpstr>
      <vt:lpstr>General Rules</vt:lpstr>
      <vt:lpstr>General Rules</vt:lpstr>
      <vt:lpstr>PowerPoint Presentation</vt:lpstr>
      <vt:lpstr>General Rules</vt:lpstr>
      <vt:lpstr>Energy Level Diagram of a Many-Electron Atom</vt:lpstr>
      <vt:lpstr>PowerPoint Presentation</vt:lpstr>
      <vt:lpstr>PowerPoint Presentation</vt:lpstr>
      <vt:lpstr>Periodic Patterns</vt:lpstr>
      <vt:lpstr>Periodic Patterns</vt:lpstr>
      <vt:lpstr>ELECTRON FILLING ORDER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AND PRACTICE</vt:lpstr>
      <vt:lpstr>ELECTRON CONFIGURATION SHORTHAND</vt:lpstr>
      <vt:lpstr>Notation</vt:lpstr>
      <vt:lpstr>Periodic Patterns</vt:lpstr>
      <vt:lpstr>Notation</vt:lpstr>
      <vt:lpstr>Periodic Patterns</vt:lpstr>
      <vt:lpstr>Shorthand Configuration</vt:lpstr>
      <vt:lpstr>The Octet Rule</vt:lpstr>
      <vt:lpstr>Stability</vt:lpstr>
      <vt:lpstr>Stability</vt:lpstr>
      <vt:lpstr>Stability</vt:lpstr>
      <vt:lpstr>REVIEW</vt:lpstr>
      <vt:lpstr>Electron Configuration using the Periodic Table</vt:lpstr>
      <vt:lpstr>Filling Rules for Electron Orbitals</vt:lpstr>
      <vt:lpstr>Hydrogen’s Atomic Orbitals</vt:lpstr>
      <vt:lpstr>Electron Arrangement</vt:lpstr>
      <vt:lpstr>HAWK HOTEL ACCOMODATIONS</vt:lpstr>
      <vt:lpstr>HAWK HOTEL ACCOMODATIONS</vt:lpstr>
      <vt:lpstr>HAWK HOTEL ACCOMODATIONS</vt:lpstr>
      <vt:lpstr>HAWK HOTEL ACCOMODATIONS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CONFIGURATION</dc:title>
  <dc:creator>Donna Meeks</dc:creator>
  <cp:lastModifiedBy>Donna Meeks</cp:lastModifiedBy>
  <cp:revision>25</cp:revision>
  <dcterms:created xsi:type="dcterms:W3CDTF">2020-08-26T15:02:01Z</dcterms:created>
  <dcterms:modified xsi:type="dcterms:W3CDTF">2020-08-27T15:11:32Z</dcterms:modified>
</cp:coreProperties>
</file>